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58" r:id="rId3"/>
    <p:sldId id="259" r:id="rId4"/>
    <p:sldId id="260"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45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C5CB58-4240-4BC2-A8F4-B8566687B6B0}"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548B99C1-5B10-4485-85DF-C958ED6BEB81}">
      <dgm:prSet phldrT="[Text]"/>
      <dgm:spPr/>
      <dgm:t>
        <a:bodyPr/>
        <a:lstStyle/>
        <a:p>
          <a:r>
            <a:rPr lang="en-US" dirty="0"/>
            <a:t>Baseline Assessments</a:t>
          </a:r>
        </a:p>
      </dgm:t>
    </dgm:pt>
    <dgm:pt modelId="{0CB239A4-7228-4113-ADAE-4A6D2EA81573}" type="parTrans" cxnId="{0C4CDE2D-B892-4F0E-AFF4-C04A47F45D0F}">
      <dgm:prSet/>
      <dgm:spPr/>
      <dgm:t>
        <a:bodyPr/>
        <a:lstStyle/>
        <a:p>
          <a:endParaRPr lang="en-US"/>
        </a:p>
      </dgm:t>
    </dgm:pt>
    <dgm:pt modelId="{B5EF0E85-BB8A-4280-B49E-9FB115035C2E}" type="sibTrans" cxnId="{0C4CDE2D-B892-4F0E-AFF4-C04A47F45D0F}">
      <dgm:prSet/>
      <dgm:spPr/>
      <dgm:t>
        <a:bodyPr/>
        <a:lstStyle/>
        <a:p>
          <a:endParaRPr lang="en-US"/>
        </a:p>
      </dgm:t>
    </dgm:pt>
    <dgm:pt modelId="{58E345A2-3DE6-4ED0-8462-1ABE4DE2E4F0}">
      <dgm:prSet phldrT="[Text]"/>
      <dgm:spPr/>
      <dgm:t>
        <a:bodyPr/>
        <a:lstStyle/>
        <a:p>
          <a:r>
            <a:rPr lang="en-US" dirty="0"/>
            <a:t>Rigging Men</a:t>
          </a:r>
        </a:p>
      </dgm:t>
    </dgm:pt>
    <dgm:pt modelId="{D9FA7D93-A8B2-47DA-8EF3-6615275CD8A4}" type="parTrans" cxnId="{DC71438C-0302-4190-8C83-F77CF7035FF6}">
      <dgm:prSet/>
      <dgm:spPr/>
      <dgm:t>
        <a:bodyPr/>
        <a:lstStyle/>
        <a:p>
          <a:endParaRPr lang="en-US"/>
        </a:p>
      </dgm:t>
    </dgm:pt>
    <dgm:pt modelId="{6DFADF79-716B-4C68-A3A8-ACC93596213E}" type="sibTrans" cxnId="{DC71438C-0302-4190-8C83-F77CF7035FF6}">
      <dgm:prSet/>
      <dgm:spPr/>
      <dgm:t>
        <a:bodyPr/>
        <a:lstStyle/>
        <a:p>
          <a:endParaRPr lang="en-US"/>
        </a:p>
      </dgm:t>
    </dgm:pt>
    <dgm:pt modelId="{480BDEDD-40B3-4674-A825-0B0A64B75CB1}">
      <dgm:prSet phldrT="[Text]"/>
      <dgm:spPr/>
      <dgm:t>
        <a:bodyPr/>
        <a:lstStyle/>
        <a:p>
          <a:r>
            <a:rPr lang="en-US" dirty="0"/>
            <a:t>Equipment Operators</a:t>
          </a:r>
        </a:p>
      </dgm:t>
    </dgm:pt>
    <dgm:pt modelId="{68144070-36D4-4385-84B4-6BF99A247BD7}" type="parTrans" cxnId="{47AF502C-4769-46CE-8F55-3E3F4BCBAC77}">
      <dgm:prSet/>
      <dgm:spPr/>
      <dgm:t>
        <a:bodyPr/>
        <a:lstStyle/>
        <a:p>
          <a:endParaRPr lang="en-US"/>
        </a:p>
      </dgm:t>
    </dgm:pt>
    <dgm:pt modelId="{8AA2CCC7-E951-4A3E-A117-711132342A99}" type="sibTrans" cxnId="{47AF502C-4769-46CE-8F55-3E3F4BCBAC77}">
      <dgm:prSet/>
      <dgm:spPr/>
      <dgm:t>
        <a:bodyPr/>
        <a:lstStyle/>
        <a:p>
          <a:endParaRPr lang="en-US"/>
        </a:p>
      </dgm:t>
    </dgm:pt>
    <dgm:pt modelId="{6922926D-3AC4-4AA0-B62C-A7004355102A}">
      <dgm:prSet phldrT="[Text]"/>
      <dgm:spPr/>
      <dgm:t>
        <a:bodyPr/>
        <a:lstStyle/>
        <a:p>
          <a:r>
            <a:rPr lang="en-US" dirty="0"/>
            <a:t>Analyze the Data</a:t>
          </a:r>
        </a:p>
      </dgm:t>
    </dgm:pt>
    <dgm:pt modelId="{7E7406D7-0B97-4812-859A-84420E1FE732}" type="parTrans" cxnId="{1A217A96-93B1-43C8-9F8D-220EB01E3B16}">
      <dgm:prSet/>
      <dgm:spPr/>
      <dgm:t>
        <a:bodyPr/>
        <a:lstStyle/>
        <a:p>
          <a:endParaRPr lang="en-US"/>
        </a:p>
      </dgm:t>
    </dgm:pt>
    <dgm:pt modelId="{76FDA4D5-3987-4054-9032-4057303412AB}" type="sibTrans" cxnId="{1A217A96-93B1-43C8-9F8D-220EB01E3B16}">
      <dgm:prSet/>
      <dgm:spPr/>
      <dgm:t>
        <a:bodyPr/>
        <a:lstStyle/>
        <a:p>
          <a:endParaRPr lang="en-US"/>
        </a:p>
      </dgm:t>
    </dgm:pt>
    <dgm:pt modelId="{2694AACC-E0E2-4FEE-A73E-448E9C8B520B}">
      <dgm:prSet phldrT="[Text]"/>
      <dgm:spPr/>
      <dgm:t>
        <a:bodyPr/>
        <a:lstStyle/>
        <a:p>
          <a:r>
            <a:rPr lang="en-US" dirty="0"/>
            <a:t>DorsaVi analyzes the data and presents it in a workshop setting</a:t>
          </a:r>
        </a:p>
      </dgm:t>
    </dgm:pt>
    <dgm:pt modelId="{48BC67B3-4716-4147-A134-F64D8CBB26C0}" type="parTrans" cxnId="{A1CAF2BD-C777-4C82-8D00-18C14AC69C0D}">
      <dgm:prSet/>
      <dgm:spPr/>
      <dgm:t>
        <a:bodyPr/>
        <a:lstStyle/>
        <a:p>
          <a:endParaRPr lang="en-US"/>
        </a:p>
      </dgm:t>
    </dgm:pt>
    <dgm:pt modelId="{4A6B0EE4-E6DF-4331-BDC8-37350EEC1BBF}" type="sibTrans" cxnId="{A1CAF2BD-C777-4C82-8D00-18C14AC69C0D}">
      <dgm:prSet/>
      <dgm:spPr/>
      <dgm:t>
        <a:bodyPr/>
        <a:lstStyle/>
        <a:p>
          <a:endParaRPr lang="en-US"/>
        </a:p>
      </dgm:t>
    </dgm:pt>
    <dgm:pt modelId="{D24632F2-031C-4831-8462-5FCCD70CC7E1}">
      <dgm:prSet phldrT="[Text]"/>
      <dgm:spPr/>
      <dgm:t>
        <a:bodyPr/>
        <a:lstStyle/>
        <a:p>
          <a:r>
            <a:rPr lang="en-US" dirty="0"/>
            <a:t>Workshop to Plan Interventions</a:t>
          </a:r>
        </a:p>
      </dgm:t>
    </dgm:pt>
    <dgm:pt modelId="{5EE03B91-EE2C-41A0-B37D-EBBB8801C0F7}" type="parTrans" cxnId="{C839D5FB-1800-4569-9EBC-894362D0F92C}">
      <dgm:prSet/>
      <dgm:spPr/>
      <dgm:t>
        <a:bodyPr/>
        <a:lstStyle/>
        <a:p>
          <a:endParaRPr lang="en-US"/>
        </a:p>
      </dgm:t>
    </dgm:pt>
    <dgm:pt modelId="{8C5235E1-EFF6-4C2C-A589-EAE0678CE395}" type="sibTrans" cxnId="{C839D5FB-1800-4569-9EBC-894362D0F92C}">
      <dgm:prSet/>
      <dgm:spPr/>
      <dgm:t>
        <a:bodyPr/>
        <a:lstStyle/>
        <a:p>
          <a:endParaRPr lang="en-US"/>
        </a:p>
      </dgm:t>
    </dgm:pt>
    <dgm:pt modelId="{C5C19ECD-437D-40FD-B274-BCB53D81A097}">
      <dgm:prSet phldrT="[Text]"/>
      <dgm:spPr/>
      <dgm:t>
        <a:bodyPr/>
        <a:lstStyle/>
        <a:p>
          <a:r>
            <a:rPr lang="en-US" dirty="0"/>
            <a:t>Evaluate the recommended interventions to ensure benefit to the workforce in the true work environment</a:t>
          </a:r>
        </a:p>
      </dgm:t>
    </dgm:pt>
    <dgm:pt modelId="{E051B334-C84A-4B2A-B22C-549F907B0B5E}" type="parTrans" cxnId="{F824CB1D-3FE6-436B-90AD-F45CD2B4ACAE}">
      <dgm:prSet/>
      <dgm:spPr/>
      <dgm:t>
        <a:bodyPr/>
        <a:lstStyle/>
        <a:p>
          <a:endParaRPr lang="en-US"/>
        </a:p>
      </dgm:t>
    </dgm:pt>
    <dgm:pt modelId="{E581A801-6A55-4B67-8F2C-9F3AB267BC41}" type="sibTrans" cxnId="{F824CB1D-3FE6-436B-90AD-F45CD2B4ACAE}">
      <dgm:prSet/>
      <dgm:spPr/>
      <dgm:t>
        <a:bodyPr/>
        <a:lstStyle/>
        <a:p>
          <a:endParaRPr lang="en-US"/>
        </a:p>
      </dgm:t>
    </dgm:pt>
    <dgm:pt modelId="{E54368B1-1410-474B-85A4-8CFA834C2373}">
      <dgm:prSet phldrT="[Text]"/>
      <dgm:spPr/>
      <dgm:t>
        <a:bodyPr/>
        <a:lstStyle/>
        <a:p>
          <a:r>
            <a:rPr lang="en-US" dirty="0"/>
            <a:t>Timber Cutters</a:t>
          </a:r>
        </a:p>
      </dgm:t>
    </dgm:pt>
    <dgm:pt modelId="{4CD54FA0-3D1B-45AA-AAE7-392DCC2B692F}" type="parTrans" cxnId="{0D350900-E6C7-4580-BB72-649009C00034}">
      <dgm:prSet/>
      <dgm:spPr/>
      <dgm:t>
        <a:bodyPr/>
        <a:lstStyle/>
        <a:p>
          <a:endParaRPr lang="en-US"/>
        </a:p>
      </dgm:t>
    </dgm:pt>
    <dgm:pt modelId="{3E1FAA72-ECED-4842-8DA3-D26C9D9E657E}" type="sibTrans" cxnId="{0D350900-E6C7-4580-BB72-649009C00034}">
      <dgm:prSet/>
      <dgm:spPr/>
      <dgm:t>
        <a:bodyPr/>
        <a:lstStyle/>
        <a:p>
          <a:endParaRPr lang="en-US"/>
        </a:p>
      </dgm:t>
    </dgm:pt>
    <dgm:pt modelId="{CA3BC530-5F3C-44A3-BEC6-C6526870E1F0}">
      <dgm:prSet phldrT="[Text]"/>
      <dgm:spPr/>
      <dgm:t>
        <a:bodyPr/>
        <a:lstStyle/>
        <a:p>
          <a:r>
            <a:rPr lang="en-US" dirty="0"/>
            <a:t>Evaluate Solutions Effectiveness</a:t>
          </a:r>
        </a:p>
      </dgm:t>
    </dgm:pt>
    <dgm:pt modelId="{639154A5-4D02-423C-8D89-E5FF5ED51988}" type="parTrans" cxnId="{B50E8A08-92DE-4781-9093-A199A5927366}">
      <dgm:prSet/>
      <dgm:spPr/>
      <dgm:t>
        <a:bodyPr/>
        <a:lstStyle/>
        <a:p>
          <a:endParaRPr lang="en-US"/>
        </a:p>
      </dgm:t>
    </dgm:pt>
    <dgm:pt modelId="{1FB19CF7-3478-4BE6-A656-D1F472F29D75}" type="sibTrans" cxnId="{B50E8A08-92DE-4781-9093-A199A5927366}">
      <dgm:prSet/>
      <dgm:spPr/>
      <dgm:t>
        <a:bodyPr/>
        <a:lstStyle/>
        <a:p>
          <a:endParaRPr lang="en-US"/>
        </a:p>
      </dgm:t>
    </dgm:pt>
    <dgm:pt modelId="{26439B72-A27C-431C-B323-5FB4AA08F02E}">
      <dgm:prSet phldrT="[Text]"/>
      <dgm:spPr/>
      <dgm:t>
        <a:bodyPr/>
        <a:lstStyle/>
        <a:p>
          <a:r>
            <a:rPr lang="en-US" dirty="0"/>
            <a:t>Team comprised of Chilton Logging, Work Right &amp; Professional Ergonomist meet to look through the data and determine recommended interventions</a:t>
          </a:r>
        </a:p>
      </dgm:t>
    </dgm:pt>
    <dgm:pt modelId="{7A1826AC-2AB9-4811-BE5A-F505D682DDF6}" type="parTrans" cxnId="{A5BC02A8-20D4-4F31-9457-6646C96D9654}">
      <dgm:prSet/>
      <dgm:spPr/>
      <dgm:t>
        <a:bodyPr/>
        <a:lstStyle/>
        <a:p>
          <a:endParaRPr lang="en-US"/>
        </a:p>
      </dgm:t>
    </dgm:pt>
    <dgm:pt modelId="{081ED3C4-E288-46E7-9AA1-572869E6485B}" type="sibTrans" cxnId="{A5BC02A8-20D4-4F31-9457-6646C96D9654}">
      <dgm:prSet/>
      <dgm:spPr/>
      <dgm:t>
        <a:bodyPr/>
        <a:lstStyle/>
        <a:p>
          <a:endParaRPr lang="en-US"/>
        </a:p>
      </dgm:t>
    </dgm:pt>
    <dgm:pt modelId="{0DCC29DA-EFD5-49A6-897A-AB6E813B3FE3}">
      <dgm:prSet phldrT="[Text]"/>
      <dgm:spPr/>
      <dgm:t>
        <a:bodyPr/>
        <a:lstStyle/>
        <a:p>
          <a:r>
            <a:rPr lang="en-US" dirty="0"/>
            <a:t>Pairs the data summaries with real-time video of the job</a:t>
          </a:r>
        </a:p>
      </dgm:t>
    </dgm:pt>
    <dgm:pt modelId="{5282ACC4-7AC2-431B-A5D6-F005608AFBF6}" type="parTrans" cxnId="{BC912BEC-8BEF-4684-A9FF-DC548172F356}">
      <dgm:prSet/>
      <dgm:spPr/>
      <dgm:t>
        <a:bodyPr/>
        <a:lstStyle/>
        <a:p>
          <a:endParaRPr lang="en-US"/>
        </a:p>
      </dgm:t>
    </dgm:pt>
    <dgm:pt modelId="{E5DA01E3-8D3B-413B-BA75-E7906092B64E}" type="sibTrans" cxnId="{BC912BEC-8BEF-4684-A9FF-DC548172F356}">
      <dgm:prSet/>
      <dgm:spPr/>
      <dgm:t>
        <a:bodyPr/>
        <a:lstStyle/>
        <a:p>
          <a:endParaRPr lang="en-US"/>
        </a:p>
      </dgm:t>
    </dgm:pt>
    <dgm:pt modelId="{C06F0ED7-65D8-40F9-805A-C2184EC1E1B9}" type="pres">
      <dgm:prSet presAssocID="{25C5CB58-4240-4BC2-A8F4-B8566687B6B0}" presName="Name0" presStyleCnt="0">
        <dgm:presLayoutVars>
          <dgm:dir/>
          <dgm:animLvl val="lvl"/>
          <dgm:resizeHandles val="exact"/>
        </dgm:presLayoutVars>
      </dgm:prSet>
      <dgm:spPr/>
      <dgm:t>
        <a:bodyPr/>
        <a:lstStyle/>
        <a:p>
          <a:endParaRPr lang="en-US"/>
        </a:p>
      </dgm:t>
    </dgm:pt>
    <dgm:pt modelId="{677BF5E7-4D7A-4DB9-9986-FDCC29A85C85}" type="pres">
      <dgm:prSet presAssocID="{25C5CB58-4240-4BC2-A8F4-B8566687B6B0}" presName="tSp" presStyleCnt="0"/>
      <dgm:spPr/>
    </dgm:pt>
    <dgm:pt modelId="{BA1EC0BB-F84C-42F7-8C93-4E9957051DFC}" type="pres">
      <dgm:prSet presAssocID="{25C5CB58-4240-4BC2-A8F4-B8566687B6B0}" presName="bSp" presStyleCnt="0"/>
      <dgm:spPr/>
    </dgm:pt>
    <dgm:pt modelId="{01D294FD-CEF8-4398-B6BA-61EB55C6C08E}" type="pres">
      <dgm:prSet presAssocID="{25C5CB58-4240-4BC2-A8F4-B8566687B6B0}" presName="process" presStyleCnt="0"/>
      <dgm:spPr/>
    </dgm:pt>
    <dgm:pt modelId="{D3B6A745-44F9-4002-8139-F791DE3A74E4}" type="pres">
      <dgm:prSet presAssocID="{548B99C1-5B10-4485-85DF-C958ED6BEB81}" presName="composite1" presStyleCnt="0"/>
      <dgm:spPr/>
    </dgm:pt>
    <dgm:pt modelId="{88AA56FA-B4E4-4498-8570-26355ED74B0A}" type="pres">
      <dgm:prSet presAssocID="{548B99C1-5B10-4485-85DF-C958ED6BEB81}" presName="dummyNode1" presStyleLbl="node1" presStyleIdx="0" presStyleCnt="4"/>
      <dgm:spPr/>
    </dgm:pt>
    <dgm:pt modelId="{BC14460D-78FF-443E-81F9-C1BC86C39E60}" type="pres">
      <dgm:prSet presAssocID="{548B99C1-5B10-4485-85DF-C958ED6BEB81}" presName="childNode1" presStyleLbl="bgAcc1" presStyleIdx="0" presStyleCnt="4">
        <dgm:presLayoutVars>
          <dgm:bulletEnabled val="1"/>
        </dgm:presLayoutVars>
      </dgm:prSet>
      <dgm:spPr/>
      <dgm:t>
        <a:bodyPr/>
        <a:lstStyle/>
        <a:p>
          <a:endParaRPr lang="en-US"/>
        </a:p>
      </dgm:t>
    </dgm:pt>
    <dgm:pt modelId="{6AC6C495-59C8-4025-8997-27AF194E84DE}" type="pres">
      <dgm:prSet presAssocID="{548B99C1-5B10-4485-85DF-C958ED6BEB81}" presName="childNode1tx" presStyleLbl="bgAcc1" presStyleIdx="0" presStyleCnt="4">
        <dgm:presLayoutVars>
          <dgm:bulletEnabled val="1"/>
        </dgm:presLayoutVars>
      </dgm:prSet>
      <dgm:spPr/>
      <dgm:t>
        <a:bodyPr/>
        <a:lstStyle/>
        <a:p>
          <a:endParaRPr lang="en-US"/>
        </a:p>
      </dgm:t>
    </dgm:pt>
    <dgm:pt modelId="{1865D2F5-0927-4342-B23F-857933C7F542}" type="pres">
      <dgm:prSet presAssocID="{548B99C1-5B10-4485-85DF-C958ED6BEB81}" presName="parentNode1" presStyleLbl="node1" presStyleIdx="0" presStyleCnt="4">
        <dgm:presLayoutVars>
          <dgm:chMax val="1"/>
          <dgm:bulletEnabled val="1"/>
        </dgm:presLayoutVars>
      </dgm:prSet>
      <dgm:spPr/>
      <dgm:t>
        <a:bodyPr/>
        <a:lstStyle/>
        <a:p>
          <a:endParaRPr lang="en-US"/>
        </a:p>
      </dgm:t>
    </dgm:pt>
    <dgm:pt modelId="{8ED4CD3D-B4FF-41CE-9332-D62EB746E6D0}" type="pres">
      <dgm:prSet presAssocID="{548B99C1-5B10-4485-85DF-C958ED6BEB81}" presName="connSite1" presStyleCnt="0"/>
      <dgm:spPr/>
    </dgm:pt>
    <dgm:pt modelId="{788FC92A-8C7B-450A-B5E2-7A33EAE05FEF}" type="pres">
      <dgm:prSet presAssocID="{B5EF0E85-BB8A-4280-B49E-9FB115035C2E}" presName="Name9" presStyleLbl="sibTrans2D1" presStyleIdx="0" presStyleCnt="3"/>
      <dgm:spPr/>
      <dgm:t>
        <a:bodyPr/>
        <a:lstStyle/>
        <a:p>
          <a:endParaRPr lang="en-US"/>
        </a:p>
      </dgm:t>
    </dgm:pt>
    <dgm:pt modelId="{16E4F52A-98FA-4D7C-94D0-45DC7007563F}" type="pres">
      <dgm:prSet presAssocID="{6922926D-3AC4-4AA0-B62C-A7004355102A}" presName="composite2" presStyleCnt="0"/>
      <dgm:spPr/>
    </dgm:pt>
    <dgm:pt modelId="{6543B550-32B1-4445-97D8-CEFD97D416EA}" type="pres">
      <dgm:prSet presAssocID="{6922926D-3AC4-4AA0-B62C-A7004355102A}" presName="dummyNode2" presStyleLbl="node1" presStyleIdx="0" presStyleCnt="4"/>
      <dgm:spPr/>
    </dgm:pt>
    <dgm:pt modelId="{0B9509B9-7B69-4C36-BC1C-D29DF224A2B6}" type="pres">
      <dgm:prSet presAssocID="{6922926D-3AC4-4AA0-B62C-A7004355102A}" presName="childNode2" presStyleLbl="bgAcc1" presStyleIdx="1" presStyleCnt="4">
        <dgm:presLayoutVars>
          <dgm:bulletEnabled val="1"/>
        </dgm:presLayoutVars>
      </dgm:prSet>
      <dgm:spPr/>
      <dgm:t>
        <a:bodyPr/>
        <a:lstStyle/>
        <a:p>
          <a:endParaRPr lang="en-US"/>
        </a:p>
      </dgm:t>
    </dgm:pt>
    <dgm:pt modelId="{114203A8-B808-476D-BDBF-03EA65BC030F}" type="pres">
      <dgm:prSet presAssocID="{6922926D-3AC4-4AA0-B62C-A7004355102A}" presName="childNode2tx" presStyleLbl="bgAcc1" presStyleIdx="1" presStyleCnt="4">
        <dgm:presLayoutVars>
          <dgm:bulletEnabled val="1"/>
        </dgm:presLayoutVars>
      </dgm:prSet>
      <dgm:spPr/>
      <dgm:t>
        <a:bodyPr/>
        <a:lstStyle/>
        <a:p>
          <a:endParaRPr lang="en-US"/>
        </a:p>
      </dgm:t>
    </dgm:pt>
    <dgm:pt modelId="{8D8C8D02-E817-46C0-9EF0-7104CAF9FDBF}" type="pres">
      <dgm:prSet presAssocID="{6922926D-3AC4-4AA0-B62C-A7004355102A}" presName="parentNode2" presStyleLbl="node1" presStyleIdx="1" presStyleCnt="4">
        <dgm:presLayoutVars>
          <dgm:chMax val="0"/>
          <dgm:bulletEnabled val="1"/>
        </dgm:presLayoutVars>
      </dgm:prSet>
      <dgm:spPr/>
      <dgm:t>
        <a:bodyPr/>
        <a:lstStyle/>
        <a:p>
          <a:endParaRPr lang="en-US"/>
        </a:p>
      </dgm:t>
    </dgm:pt>
    <dgm:pt modelId="{4ACF9F8C-05F3-4C16-A242-7CD8751D6F94}" type="pres">
      <dgm:prSet presAssocID="{6922926D-3AC4-4AA0-B62C-A7004355102A}" presName="connSite2" presStyleCnt="0"/>
      <dgm:spPr/>
    </dgm:pt>
    <dgm:pt modelId="{83AC1454-62D3-4CA6-AD1E-43314D92E8EB}" type="pres">
      <dgm:prSet presAssocID="{76FDA4D5-3987-4054-9032-4057303412AB}" presName="Name18" presStyleLbl="sibTrans2D1" presStyleIdx="1" presStyleCnt="3"/>
      <dgm:spPr/>
      <dgm:t>
        <a:bodyPr/>
        <a:lstStyle/>
        <a:p>
          <a:endParaRPr lang="en-US"/>
        </a:p>
      </dgm:t>
    </dgm:pt>
    <dgm:pt modelId="{0F6AF0B5-C978-4706-8AE1-1D2F53FAB867}" type="pres">
      <dgm:prSet presAssocID="{D24632F2-031C-4831-8462-5FCCD70CC7E1}" presName="composite1" presStyleCnt="0"/>
      <dgm:spPr/>
    </dgm:pt>
    <dgm:pt modelId="{2E906BA1-882E-42EF-8362-FC6F00FA3DDC}" type="pres">
      <dgm:prSet presAssocID="{D24632F2-031C-4831-8462-5FCCD70CC7E1}" presName="dummyNode1" presStyleLbl="node1" presStyleIdx="1" presStyleCnt="4"/>
      <dgm:spPr/>
    </dgm:pt>
    <dgm:pt modelId="{0D90ACA2-D04E-4F7B-BC89-6EB84D210FAE}" type="pres">
      <dgm:prSet presAssocID="{D24632F2-031C-4831-8462-5FCCD70CC7E1}" presName="childNode1" presStyleLbl="bgAcc1" presStyleIdx="2" presStyleCnt="4">
        <dgm:presLayoutVars>
          <dgm:bulletEnabled val="1"/>
        </dgm:presLayoutVars>
      </dgm:prSet>
      <dgm:spPr/>
      <dgm:t>
        <a:bodyPr/>
        <a:lstStyle/>
        <a:p>
          <a:endParaRPr lang="en-US"/>
        </a:p>
      </dgm:t>
    </dgm:pt>
    <dgm:pt modelId="{62E942CB-9990-408E-A14E-1AC4AEDBDF41}" type="pres">
      <dgm:prSet presAssocID="{D24632F2-031C-4831-8462-5FCCD70CC7E1}" presName="childNode1tx" presStyleLbl="bgAcc1" presStyleIdx="2" presStyleCnt="4">
        <dgm:presLayoutVars>
          <dgm:bulletEnabled val="1"/>
        </dgm:presLayoutVars>
      </dgm:prSet>
      <dgm:spPr/>
      <dgm:t>
        <a:bodyPr/>
        <a:lstStyle/>
        <a:p>
          <a:endParaRPr lang="en-US"/>
        </a:p>
      </dgm:t>
    </dgm:pt>
    <dgm:pt modelId="{D358F586-752C-4C40-AE0D-FCC59210DEA7}" type="pres">
      <dgm:prSet presAssocID="{D24632F2-031C-4831-8462-5FCCD70CC7E1}" presName="parentNode1" presStyleLbl="node1" presStyleIdx="2" presStyleCnt="4">
        <dgm:presLayoutVars>
          <dgm:chMax val="1"/>
          <dgm:bulletEnabled val="1"/>
        </dgm:presLayoutVars>
      </dgm:prSet>
      <dgm:spPr/>
      <dgm:t>
        <a:bodyPr/>
        <a:lstStyle/>
        <a:p>
          <a:endParaRPr lang="en-US"/>
        </a:p>
      </dgm:t>
    </dgm:pt>
    <dgm:pt modelId="{F4BC2F1E-E134-47C5-AB69-4ED851A65D60}" type="pres">
      <dgm:prSet presAssocID="{D24632F2-031C-4831-8462-5FCCD70CC7E1}" presName="connSite1" presStyleCnt="0"/>
      <dgm:spPr/>
    </dgm:pt>
    <dgm:pt modelId="{84A8D543-CBB1-4E8D-B331-8345BD800B1C}" type="pres">
      <dgm:prSet presAssocID="{8C5235E1-EFF6-4C2C-A589-EAE0678CE395}" presName="Name9" presStyleLbl="sibTrans2D1" presStyleIdx="2" presStyleCnt="3"/>
      <dgm:spPr/>
      <dgm:t>
        <a:bodyPr/>
        <a:lstStyle/>
        <a:p>
          <a:endParaRPr lang="en-US"/>
        </a:p>
      </dgm:t>
    </dgm:pt>
    <dgm:pt modelId="{61D60E45-9D72-429A-A0BA-211937C78236}" type="pres">
      <dgm:prSet presAssocID="{CA3BC530-5F3C-44A3-BEC6-C6526870E1F0}" presName="composite2" presStyleCnt="0"/>
      <dgm:spPr/>
    </dgm:pt>
    <dgm:pt modelId="{032A419C-7A35-4F4B-B112-F604DF9958ED}" type="pres">
      <dgm:prSet presAssocID="{CA3BC530-5F3C-44A3-BEC6-C6526870E1F0}" presName="dummyNode2" presStyleLbl="node1" presStyleIdx="2" presStyleCnt="4"/>
      <dgm:spPr/>
    </dgm:pt>
    <dgm:pt modelId="{7E077D6F-31C7-4EE6-9FA8-4B9EC9B145CB}" type="pres">
      <dgm:prSet presAssocID="{CA3BC530-5F3C-44A3-BEC6-C6526870E1F0}" presName="childNode2" presStyleLbl="bgAcc1" presStyleIdx="3" presStyleCnt="4">
        <dgm:presLayoutVars>
          <dgm:bulletEnabled val="1"/>
        </dgm:presLayoutVars>
      </dgm:prSet>
      <dgm:spPr/>
      <dgm:t>
        <a:bodyPr/>
        <a:lstStyle/>
        <a:p>
          <a:endParaRPr lang="en-US"/>
        </a:p>
      </dgm:t>
    </dgm:pt>
    <dgm:pt modelId="{DFF2A501-9086-4C4D-8C45-8BEBACF91023}" type="pres">
      <dgm:prSet presAssocID="{CA3BC530-5F3C-44A3-BEC6-C6526870E1F0}" presName="childNode2tx" presStyleLbl="bgAcc1" presStyleIdx="3" presStyleCnt="4">
        <dgm:presLayoutVars>
          <dgm:bulletEnabled val="1"/>
        </dgm:presLayoutVars>
      </dgm:prSet>
      <dgm:spPr/>
      <dgm:t>
        <a:bodyPr/>
        <a:lstStyle/>
        <a:p>
          <a:endParaRPr lang="en-US"/>
        </a:p>
      </dgm:t>
    </dgm:pt>
    <dgm:pt modelId="{0DBE4D1C-2DA6-41AB-99AD-BEC3D3D4D4C0}" type="pres">
      <dgm:prSet presAssocID="{CA3BC530-5F3C-44A3-BEC6-C6526870E1F0}" presName="parentNode2" presStyleLbl="node1" presStyleIdx="3" presStyleCnt="4">
        <dgm:presLayoutVars>
          <dgm:chMax val="0"/>
          <dgm:bulletEnabled val="1"/>
        </dgm:presLayoutVars>
      </dgm:prSet>
      <dgm:spPr/>
      <dgm:t>
        <a:bodyPr/>
        <a:lstStyle/>
        <a:p>
          <a:endParaRPr lang="en-US"/>
        </a:p>
      </dgm:t>
    </dgm:pt>
    <dgm:pt modelId="{217C5C6A-2A1A-4D08-9E88-8ADCE2150AE2}" type="pres">
      <dgm:prSet presAssocID="{CA3BC530-5F3C-44A3-BEC6-C6526870E1F0}" presName="connSite2" presStyleCnt="0"/>
      <dgm:spPr/>
    </dgm:pt>
  </dgm:ptLst>
  <dgm:cxnLst>
    <dgm:cxn modelId="{0D350900-E6C7-4580-BB72-649009C00034}" srcId="{548B99C1-5B10-4485-85DF-C958ED6BEB81}" destId="{E54368B1-1410-474B-85A4-8CFA834C2373}" srcOrd="1" destOrd="0" parTransId="{4CD54FA0-3D1B-45AA-AAE7-392DCC2B692F}" sibTransId="{3E1FAA72-ECED-4842-8DA3-D26C9D9E657E}"/>
    <dgm:cxn modelId="{BFDF3824-C7B8-42BF-B65D-51F873E75F32}" type="presOf" srcId="{2694AACC-E0E2-4FEE-A73E-448E9C8B520B}" destId="{114203A8-B808-476D-BDBF-03EA65BC030F}" srcOrd="1" destOrd="0" presId="urn:microsoft.com/office/officeart/2005/8/layout/hProcess4"/>
    <dgm:cxn modelId="{0C4CDE2D-B892-4F0E-AFF4-C04A47F45D0F}" srcId="{25C5CB58-4240-4BC2-A8F4-B8566687B6B0}" destId="{548B99C1-5B10-4485-85DF-C958ED6BEB81}" srcOrd="0" destOrd="0" parTransId="{0CB239A4-7228-4113-ADAE-4A6D2EA81573}" sibTransId="{B5EF0E85-BB8A-4280-B49E-9FB115035C2E}"/>
    <dgm:cxn modelId="{A1CAF2BD-C777-4C82-8D00-18C14AC69C0D}" srcId="{6922926D-3AC4-4AA0-B62C-A7004355102A}" destId="{2694AACC-E0E2-4FEE-A73E-448E9C8B520B}" srcOrd="0" destOrd="0" parTransId="{48BC67B3-4716-4147-A134-F64D8CBB26C0}" sibTransId="{4A6B0EE4-E6DF-4331-BDC8-37350EEC1BBF}"/>
    <dgm:cxn modelId="{D1879F55-8686-4218-A2D9-56DAA9A8986B}" type="presOf" srcId="{C5C19ECD-437D-40FD-B274-BCB53D81A097}" destId="{DFF2A501-9086-4C4D-8C45-8BEBACF91023}" srcOrd="1" destOrd="0" presId="urn:microsoft.com/office/officeart/2005/8/layout/hProcess4"/>
    <dgm:cxn modelId="{05CEB10C-AD34-4465-BCEC-2746EB583D32}" type="presOf" srcId="{CA3BC530-5F3C-44A3-BEC6-C6526870E1F0}" destId="{0DBE4D1C-2DA6-41AB-99AD-BEC3D3D4D4C0}" srcOrd="0" destOrd="0" presId="urn:microsoft.com/office/officeart/2005/8/layout/hProcess4"/>
    <dgm:cxn modelId="{03203225-0D0E-4810-809A-1B9831F99D70}" type="presOf" srcId="{C5C19ECD-437D-40FD-B274-BCB53D81A097}" destId="{7E077D6F-31C7-4EE6-9FA8-4B9EC9B145CB}" srcOrd="0" destOrd="0" presId="urn:microsoft.com/office/officeart/2005/8/layout/hProcess4"/>
    <dgm:cxn modelId="{B50E8A08-92DE-4781-9093-A199A5927366}" srcId="{25C5CB58-4240-4BC2-A8F4-B8566687B6B0}" destId="{CA3BC530-5F3C-44A3-BEC6-C6526870E1F0}" srcOrd="3" destOrd="0" parTransId="{639154A5-4D02-423C-8D89-E5FF5ED51988}" sibTransId="{1FB19CF7-3478-4BE6-A656-D1F472F29D75}"/>
    <dgm:cxn modelId="{CE6840A4-BDF7-42D1-8856-9D4C32CC514F}" type="presOf" srcId="{0DCC29DA-EFD5-49A6-897A-AB6E813B3FE3}" destId="{114203A8-B808-476D-BDBF-03EA65BC030F}" srcOrd="1" destOrd="1" presId="urn:microsoft.com/office/officeart/2005/8/layout/hProcess4"/>
    <dgm:cxn modelId="{DC71438C-0302-4190-8C83-F77CF7035FF6}" srcId="{548B99C1-5B10-4485-85DF-C958ED6BEB81}" destId="{58E345A2-3DE6-4ED0-8462-1ABE4DE2E4F0}" srcOrd="0" destOrd="0" parTransId="{D9FA7D93-A8B2-47DA-8EF3-6615275CD8A4}" sibTransId="{6DFADF79-716B-4C68-A3A8-ACC93596213E}"/>
    <dgm:cxn modelId="{D3B08E65-B810-41FF-86E3-6CB4B88BD770}" type="presOf" srcId="{E54368B1-1410-474B-85A4-8CFA834C2373}" destId="{BC14460D-78FF-443E-81F9-C1BC86C39E60}" srcOrd="0" destOrd="1" presId="urn:microsoft.com/office/officeart/2005/8/layout/hProcess4"/>
    <dgm:cxn modelId="{092A2C21-4F13-4103-AF4B-876864A3009E}" type="presOf" srcId="{0DCC29DA-EFD5-49A6-897A-AB6E813B3FE3}" destId="{0B9509B9-7B69-4C36-BC1C-D29DF224A2B6}" srcOrd="0" destOrd="1" presId="urn:microsoft.com/office/officeart/2005/8/layout/hProcess4"/>
    <dgm:cxn modelId="{7E1F8DA7-C7BF-4413-912B-008EA11D1736}" type="presOf" srcId="{25C5CB58-4240-4BC2-A8F4-B8566687B6B0}" destId="{C06F0ED7-65D8-40F9-805A-C2184EC1E1B9}" srcOrd="0" destOrd="0" presId="urn:microsoft.com/office/officeart/2005/8/layout/hProcess4"/>
    <dgm:cxn modelId="{5BF03DF6-1ED8-485C-9449-743A4D3BD84F}" type="presOf" srcId="{6922926D-3AC4-4AA0-B62C-A7004355102A}" destId="{8D8C8D02-E817-46C0-9EF0-7104CAF9FDBF}" srcOrd="0" destOrd="0" presId="urn:microsoft.com/office/officeart/2005/8/layout/hProcess4"/>
    <dgm:cxn modelId="{C839D5FB-1800-4569-9EBC-894362D0F92C}" srcId="{25C5CB58-4240-4BC2-A8F4-B8566687B6B0}" destId="{D24632F2-031C-4831-8462-5FCCD70CC7E1}" srcOrd="2" destOrd="0" parTransId="{5EE03B91-EE2C-41A0-B37D-EBBB8801C0F7}" sibTransId="{8C5235E1-EFF6-4C2C-A589-EAE0678CE395}"/>
    <dgm:cxn modelId="{1A217A96-93B1-43C8-9F8D-220EB01E3B16}" srcId="{25C5CB58-4240-4BC2-A8F4-B8566687B6B0}" destId="{6922926D-3AC4-4AA0-B62C-A7004355102A}" srcOrd="1" destOrd="0" parTransId="{7E7406D7-0B97-4812-859A-84420E1FE732}" sibTransId="{76FDA4D5-3987-4054-9032-4057303412AB}"/>
    <dgm:cxn modelId="{A5BC02A8-20D4-4F31-9457-6646C96D9654}" srcId="{D24632F2-031C-4831-8462-5FCCD70CC7E1}" destId="{26439B72-A27C-431C-B323-5FB4AA08F02E}" srcOrd="0" destOrd="0" parTransId="{7A1826AC-2AB9-4811-BE5A-F505D682DDF6}" sibTransId="{081ED3C4-E288-46E7-9AA1-572869E6485B}"/>
    <dgm:cxn modelId="{3ADBC9D2-F320-45AC-98A7-9E799A0342B0}" type="presOf" srcId="{26439B72-A27C-431C-B323-5FB4AA08F02E}" destId="{62E942CB-9990-408E-A14E-1AC4AEDBDF41}" srcOrd="1" destOrd="0" presId="urn:microsoft.com/office/officeart/2005/8/layout/hProcess4"/>
    <dgm:cxn modelId="{2DCE4666-C6F0-4D35-8DD1-07D9068342F7}" type="presOf" srcId="{58E345A2-3DE6-4ED0-8462-1ABE4DE2E4F0}" destId="{BC14460D-78FF-443E-81F9-C1BC86C39E60}" srcOrd="0" destOrd="0" presId="urn:microsoft.com/office/officeart/2005/8/layout/hProcess4"/>
    <dgm:cxn modelId="{889F6C08-5C4B-4C2C-86C5-AD5EB9811334}" type="presOf" srcId="{2694AACC-E0E2-4FEE-A73E-448E9C8B520B}" destId="{0B9509B9-7B69-4C36-BC1C-D29DF224A2B6}" srcOrd="0" destOrd="0" presId="urn:microsoft.com/office/officeart/2005/8/layout/hProcess4"/>
    <dgm:cxn modelId="{97559B82-5819-4AFE-A66B-05E5EB90204D}" type="presOf" srcId="{E54368B1-1410-474B-85A4-8CFA834C2373}" destId="{6AC6C495-59C8-4025-8997-27AF194E84DE}" srcOrd="1" destOrd="1" presId="urn:microsoft.com/office/officeart/2005/8/layout/hProcess4"/>
    <dgm:cxn modelId="{699EAB54-7EEA-4AE9-8642-AA8E948FF89C}" type="presOf" srcId="{26439B72-A27C-431C-B323-5FB4AA08F02E}" destId="{0D90ACA2-D04E-4F7B-BC89-6EB84D210FAE}" srcOrd="0" destOrd="0" presId="urn:microsoft.com/office/officeart/2005/8/layout/hProcess4"/>
    <dgm:cxn modelId="{EA9C2BE3-116B-4056-ABE3-40F8845C1B9B}" type="presOf" srcId="{58E345A2-3DE6-4ED0-8462-1ABE4DE2E4F0}" destId="{6AC6C495-59C8-4025-8997-27AF194E84DE}" srcOrd="1" destOrd="0" presId="urn:microsoft.com/office/officeart/2005/8/layout/hProcess4"/>
    <dgm:cxn modelId="{BC912BEC-8BEF-4684-A9FF-DC548172F356}" srcId="{6922926D-3AC4-4AA0-B62C-A7004355102A}" destId="{0DCC29DA-EFD5-49A6-897A-AB6E813B3FE3}" srcOrd="1" destOrd="0" parTransId="{5282ACC4-7AC2-431B-A5D6-F005608AFBF6}" sibTransId="{E5DA01E3-8D3B-413B-BA75-E7906092B64E}"/>
    <dgm:cxn modelId="{A7004043-ACC7-4ACA-88A0-E05383D4E4AE}" type="presOf" srcId="{D24632F2-031C-4831-8462-5FCCD70CC7E1}" destId="{D358F586-752C-4C40-AE0D-FCC59210DEA7}" srcOrd="0" destOrd="0" presId="urn:microsoft.com/office/officeart/2005/8/layout/hProcess4"/>
    <dgm:cxn modelId="{3BA2B114-12B2-4D05-BCB9-813BD6814E1D}" type="presOf" srcId="{480BDEDD-40B3-4674-A825-0B0A64B75CB1}" destId="{BC14460D-78FF-443E-81F9-C1BC86C39E60}" srcOrd="0" destOrd="2" presId="urn:microsoft.com/office/officeart/2005/8/layout/hProcess4"/>
    <dgm:cxn modelId="{F824CB1D-3FE6-436B-90AD-F45CD2B4ACAE}" srcId="{CA3BC530-5F3C-44A3-BEC6-C6526870E1F0}" destId="{C5C19ECD-437D-40FD-B274-BCB53D81A097}" srcOrd="0" destOrd="0" parTransId="{E051B334-C84A-4B2A-B22C-549F907B0B5E}" sibTransId="{E581A801-6A55-4B67-8F2C-9F3AB267BC41}"/>
    <dgm:cxn modelId="{B586BE43-EE6D-45B0-8AC4-CE75EB7B77DB}" type="presOf" srcId="{B5EF0E85-BB8A-4280-B49E-9FB115035C2E}" destId="{788FC92A-8C7B-450A-B5E2-7A33EAE05FEF}" srcOrd="0" destOrd="0" presId="urn:microsoft.com/office/officeart/2005/8/layout/hProcess4"/>
    <dgm:cxn modelId="{E7EDC2A6-987F-487E-A3FD-08732EBA849D}" type="presOf" srcId="{548B99C1-5B10-4485-85DF-C958ED6BEB81}" destId="{1865D2F5-0927-4342-B23F-857933C7F542}" srcOrd="0" destOrd="0" presId="urn:microsoft.com/office/officeart/2005/8/layout/hProcess4"/>
    <dgm:cxn modelId="{1A94933E-EA89-4840-8F31-466D91649260}" type="presOf" srcId="{76FDA4D5-3987-4054-9032-4057303412AB}" destId="{83AC1454-62D3-4CA6-AD1E-43314D92E8EB}" srcOrd="0" destOrd="0" presId="urn:microsoft.com/office/officeart/2005/8/layout/hProcess4"/>
    <dgm:cxn modelId="{47AF502C-4769-46CE-8F55-3E3F4BCBAC77}" srcId="{548B99C1-5B10-4485-85DF-C958ED6BEB81}" destId="{480BDEDD-40B3-4674-A825-0B0A64B75CB1}" srcOrd="2" destOrd="0" parTransId="{68144070-36D4-4385-84B4-6BF99A247BD7}" sibTransId="{8AA2CCC7-E951-4A3E-A117-711132342A99}"/>
    <dgm:cxn modelId="{8591B747-5E90-44D1-8427-121835D4FBF7}" type="presOf" srcId="{8C5235E1-EFF6-4C2C-A589-EAE0678CE395}" destId="{84A8D543-CBB1-4E8D-B331-8345BD800B1C}" srcOrd="0" destOrd="0" presId="urn:microsoft.com/office/officeart/2005/8/layout/hProcess4"/>
    <dgm:cxn modelId="{C4BF1AD0-51C7-4370-B162-CBE02B47575A}" type="presOf" srcId="{480BDEDD-40B3-4674-A825-0B0A64B75CB1}" destId="{6AC6C495-59C8-4025-8997-27AF194E84DE}" srcOrd="1" destOrd="2" presId="urn:microsoft.com/office/officeart/2005/8/layout/hProcess4"/>
    <dgm:cxn modelId="{BDAB6C9E-83A5-40E4-8DDF-969B1AE8DF35}" type="presParOf" srcId="{C06F0ED7-65D8-40F9-805A-C2184EC1E1B9}" destId="{677BF5E7-4D7A-4DB9-9986-FDCC29A85C85}" srcOrd="0" destOrd="0" presId="urn:microsoft.com/office/officeart/2005/8/layout/hProcess4"/>
    <dgm:cxn modelId="{46A5CD75-DB3A-4F5F-BC0C-96E78EE06D50}" type="presParOf" srcId="{C06F0ED7-65D8-40F9-805A-C2184EC1E1B9}" destId="{BA1EC0BB-F84C-42F7-8C93-4E9957051DFC}" srcOrd="1" destOrd="0" presId="urn:microsoft.com/office/officeart/2005/8/layout/hProcess4"/>
    <dgm:cxn modelId="{383F8487-40BA-4648-8D9E-3E5360075876}" type="presParOf" srcId="{C06F0ED7-65D8-40F9-805A-C2184EC1E1B9}" destId="{01D294FD-CEF8-4398-B6BA-61EB55C6C08E}" srcOrd="2" destOrd="0" presId="urn:microsoft.com/office/officeart/2005/8/layout/hProcess4"/>
    <dgm:cxn modelId="{4830AB68-BEB7-41E8-BCA6-8DB10CE2A62E}" type="presParOf" srcId="{01D294FD-CEF8-4398-B6BA-61EB55C6C08E}" destId="{D3B6A745-44F9-4002-8139-F791DE3A74E4}" srcOrd="0" destOrd="0" presId="urn:microsoft.com/office/officeart/2005/8/layout/hProcess4"/>
    <dgm:cxn modelId="{1411BF58-6837-4D5A-9B2D-F57489A04342}" type="presParOf" srcId="{D3B6A745-44F9-4002-8139-F791DE3A74E4}" destId="{88AA56FA-B4E4-4498-8570-26355ED74B0A}" srcOrd="0" destOrd="0" presId="urn:microsoft.com/office/officeart/2005/8/layout/hProcess4"/>
    <dgm:cxn modelId="{8F052B9B-10D5-4607-8064-C8D7674D213E}" type="presParOf" srcId="{D3B6A745-44F9-4002-8139-F791DE3A74E4}" destId="{BC14460D-78FF-443E-81F9-C1BC86C39E60}" srcOrd="1" destOrd="0" presId="urn:microsoft.com/office/officeart/2005/8/layout/hProcess4"/>
    <dgm:cxn modelId="{25A12BB3-1314-4221-8DA2-27A0D6FBE2AB}" type="presParOf" srcId="{D3B6A745-44F9-4002-8139-F791DE3A74E4}" destId="{6AC6C495-59C8-4025-8997-27AF194E84DE}" srcOrd="2" destOrd="0" presId="urn:microsoft.com/office/officeart/2005/8/layout/hProcess4"/>
    <dgm:cxn modelId="{D217E278-1501-4BBB-9251-55826CF99400}" type="presParOf" srcId="{D3B6A745-44F9-4002-8139-F791DE3A74E4}" destId="{1865D2F5-0927-4342-B23F-857933C7F542}" srcOrd="3" destOrd="0" presId="urn:microsoft.com/office/officeart/2005/8/layout/hProcess4"/>
    <dgm:cxn modelId="{57253927-7AAB-492A-A5C0-2AC3E7000C02}" type="presParOf" srcId="{D3B6A745-44F9-4002-8139-F791DE3A74E4}" destId="{8ED4CD3D-B4FF-41CE-9332-D62EB746E6D0}" srcOrd="4" destOrd="0" presId="urn:microsoft.com/office/officeart/2005/8/layout/hProcess4"/>
    <dgm:cxn modelId="{9F159BF4-3496-4E61-86BC-6D6FE9FFE711}" type="presParOf" srcId="{01D294FD-CEF8-4398-B6BA-61EB55C6C08E}" destId="{788FC92A-8C7B-450A-B5E2-7A33EAE05FEF}" srcOrd="1" destOrd="0" presId="urn:microsoft.com/office/officeart/2005/8/layout/hProcess4"/>
    <dgm:cxn modelId="{89C35682-B920-48A7-B9E5-10D316A52920}" type="presParOf" srcId="{01D294FD-CEF8-4398-B6BA-61EB55C6C08E}" destId="{16E4F52A-98FA-4D7C-94D0-45DC7007563F}" srcOrd="2" destOrd="0" presId="urn:microsoft.com/office/officeart/2005/8/layout/hProcess4"/>
    <dgm:cxn modelId="{7E314622-DCEB-4DC0-88EB-B072AF719AFB}" type="presParOf" srcId="{16E4F52A-98FA-4D7C-94D0-45DC7007563F}" destId="{6543B550-32B1-4445-97D8-CEFD97D416EA}" srcOrd="0" destOrd="0" presId="urn:microsoft.com/office/officeart/2005/8/layout/hProcess4"/>
    <dgm:cxn modelId="{3F4F2139-3604-4545-AF52-0AA5FC036DBE}" type="presParOf" srcId="{16E4F52A-98FA-4D7C-94D0-45DC7007563F}" destId="{0B9509B9-7B69-4C36-BC1C-D29DF224A2B6}" srcOrd="1" destOrd="0" presId="urn:microsoft.com/office/officeart/2005/8/layout/hProcess4"/>
    <dgm:cxn modelId="{7BB84929-F8AB-4012-BD81-1E7D28E6DE0C}" type="presParOf" srcId="{16E4F52A-98FA-4D7C-94D0-45DC7007563F}" destId="{114203A8-B808-476D-BDBF-03EA65BC030F}" srcOrd="2" destOrd="0" presId="urn:microsoft.com/office/officeart/2005/8/layout/hProcess4"/>
    <dgm:cxn modelId="{5F8A78D4-3AF6-4B52-B26D-125FCD17E39C}" type="presParOf" srcId="{16E4F52A-98FA-4D7C-94D0-45DC7007563F}" destId="{8D8C8D02-E817-46C0-9EF0-7104CAF9FDBF}" srcOrd="3" destOrd="0" presId="urn:microsoft.com/office/officeart/2005/8/layout/hProcess4"/>
    <dgm:cxn modelId="{C0BABC56-48DE-474B-8340-3D0174EADE38}" type="presParOf" srcId="{16E4F52A-98FA-4D7C-94D0-45DC7007563F}" destId="{4ACF9F8C-05F3-4C16-A242-7CD8751D6F94}" srcOrd="4" destOrd="0" presId="urn:microsoft.com/office/officeart/2005/8/layout/hProcess4"/>
    <dgm:cxn modelId="{CE7E1530-6345-49FB-B5D0-2512ADE99507}" type="presParOf" srcId="{01D294FD-CEF8-4398-B6BA-61EB55C6C08E}" destId="{83AC1454-62D3-4CA6-AD1E-43314D92E8EB}" srcOrd="3" destOrd="0" presId="urn:microsoft.com/office/officeart/2005/8/layout/hProcess4"/>
    <dgm:cxn modelId="{F600B332-D384-4B6B-8057-4F66BB200941}" type="presParOf" srcId="{01D294FD-CEF8-4398-B6BA-61EB55C6C08E}" destId="{0F6AF0B5-C978-4706-8AE1-1D2F53FAB867}" srcOrd="4" destOrd="0" presId="urn:microsoft.com/office/officeart/2005/8/layout/hProcess4"/>
    <dgm:cxn modelId="{D0A173A6-3916-415A-9615-9A1905A9DC14}" type="presParOf" srcId="{0F6AF0B5-C978-4706-8AE1-1D2F53FAB867}" destId="{2E906BA1-882E-42EF-8362-FC6F00FA3DDC}" srcOrd="0" destOrd="0" presId="urn:microsoft.com/office/officeart/2005/8/layout/hProcess4"/>
    <dgm:cxn modelId="{7F344BA1-4C50-4ACA-9F6C-4E8600ED6807}" type="presParOf" srcId="{0F6AF0B5-C978-4706-8AE1-1D2F53FAB867}" destId="{0D90ACA2-D04E-4F7B-BC89-6EB84D210FAE}" srcOrd="1" destOrd="0" presId="urn:microsoft.com/office/officeart/2005/8/layout/hProcess4"/>
    <dgm:cxn modelId="{4725D512-6E29-45E3-A864-E41F062BF58F}" type="presParOf" srcId="{0F6AF0B5-C978-4706-8AE1-1D2F53FAB867}" destId="{62E942CB-9990-408E-A14E-1AC4AEDBDF41}" srcOrd="2" destOrd="0" presId="urn:microsoft.com/office/officeart/2005/8/layout/hProcess4"/>
    <dgm:cxn modelId="{5DFFDBD5-F79B-48C3-BBAE-A0ECB32E9A63}" type="presParOf" srcId="{0F6AF0B5-C978-4706-8AE1-1D2F53FAB867}" destId="{D358F586-752C-4C40-AE0D-FCC59210DEA7}" srcOrd="3" destOrd="0" presId="urn:microsoft.com/office/officeart/2005/8/layout/hProcess4"/>
    <dgm:cxn modelId="{10856550-89F8-4765-8D5B-2846BB952892}" type="presParOf" srcId="{0F6AF0B5-C978-4706-8AE1-1D2F53FAB867}" destId="{F4BC2F1E-E134-47C5-AB69-4ED851A65D60}" srcOrd="4" destOrd="0" presId="urn:microsoft.com/office/officeart/2005/8/layout/hProcess4"/>
    <dgm:cxn modelId="{A1BE7C1E-AD06-4971-8484-A53E3890BEFE}" type="presParOf" srcId="{01D294FD-CEF8-4398-B6BA-61EB55C6C08E}" destId="{84A8D543-CBB1-4E8D-B331-8345BD800B1C}" srcOrd="5" destOrd="0" presId="urn:microsoft.com/office/officeart/2005/8/layout/hProcess4"/>
    <dgm:cxn modelId="{8A862416-7A3F-47C6-89D0-6605BB8517A4}" type="presParOf" srcId="{01D294FD-CEF8-4398-B6BA-61EB55C6C08E}" destId="{61D60E45-9D72-429A-A0BA-211937C78236}" srcOrd="6" destOrd="0" presId="urn:microsoft.com/office/officeart/2005/8/layout/hProcess4"/>
    <dgm:cxn modelId="{084D183F-7103-4E87-BE29-22C8754682B6}" type="presParOf" srcId="{61D60E45-9D72-429A-A0BA-211937C78236}" destId="{032A419C-7A35-4F4B-B112-F604DF9958ED}" srcOrd="0" destOrd="0" presId="urn:microsoft.com/office/officeart/2005/8/layout/hProcess4"/>
    <dgm:cxn modelId="{4259FE6D-A9E6-4C0A-904E-5733853723FD}" type="presParOf" srcId="{61D60E45-9D72-429A-A0BA-211937C78236}" destId="{7E077D6F-31C7-4EE6-9FA8-4B9EC9B145CB}" srcOrd="1" destOrd="0" presId="urn:microsoft.com/office/officeart/2005/8/layout/hProcess4"/>
    <dgm:cxn modelId="{848EE9B4-918E-4183-834F-DA24E3F20299}" type="presParOf" srcId="{61D60E45-9D72-429A-A0BA-211937C78236}" destId="{DFF2A501-9086-4C4D-8C45-8BEBACF91023}" srcOrd="2" destOrd="0" presId="urn:microsoft.com/office/officeart/2005/8/layout/hProcess4"/>
    <dgm:cxn modelId="{4E43C436-D2CB-485A-80F5-18E81F6D62E9}" type="presParOf" srcId="{61D60E45-9D72-429A-A0BA-211937C78236}" destId="{0DBE4D1C-2DA6-41AB-99AD-BEC3D3D4D4C0}" srcOrd="3" destOrd="0" presId="urn:microsoft.com/office/officeart/2005/8/layout/hProcess4"/>
    <dgm:cxn modelId="{28868424-7882-4032-AAA8-1BF48E39F1B5}" type="presParOf" srcId="{61D60E45-9D72-429A-A0BA-211937C78236}" destId="{217C5C6A-2A1A-4D08-9E88-8ADCE2150AE2}"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14460D-78FF-443E-81F9-C1BC86C39E60}">
      <dsp:nvSpPr>
        <dsp:cNvPr id="0" name=""/>
        <dsp:cNvSpPr/>
      </dsp:nvSpPr>
      <dsp:spPr>
        <a:xfrm>
          <a:off x="6713" y="1563186"/>
          <a:ext cx="2266542" cy="18694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a:t>Rigging Men</a:t>
          </a:r>
        </a:p>
        <a:p>
          <a:pPr marL="114300" lvl="1" indent="-114300" algn="l" defTabSz="577850">
            <a:lnSpc>
              <a:spcPct val="90000"/>
            </a:lnSpc>
            <a:spcBef>
              <a:spcPct val="0"/>
            </a:spcBef>
            <a:spcAft>
              <a:spcPct val="15000"/>
            </a:spcAft>
            <a:buChar char="••"/>
          </a:pPr>
          <a:r>
            <a:rPr lang="en-US" sz="1300" kern="1200" dirty="0"/>
            <a:t>Timber Cutters</a:t>
          </a:r>
        </a:p>
        <a:p>
          <a:pPr marL="114300" lvl="1" indent="-114300" algn="l" defTabSz="577850">
            <a:lnSpc>
              <a:spcPct val="90000"/>
            </a:lnSpc>
            <a:spcBef>
              <a:spcPct val="0"/>
            </a:spcBef>
            <a:spcAft>
              <a:spcPct val="15000"/>
            </a:spcAft>
            <a:buChar char="••"/>
          </a:pPr>
          <a:r>
            <a:rPr lang="en-US" sz="1300" kern="1200" dirty="0"/>
            <a:t>Equipment Operators</a:t>
          </a:r>
        </a:p>
      </dsp:txBody>
      <dsp:txXfrm>
        <a:off x="49734" y="1606207"/>
        <a:ext cx="2180500" cy="1382790"/>
      </dsp:txXfrm>
    </dsp:sp>
    <dsp:sp modelId="{788FC92A-8C7B-450A-B5E2-7A33EAE05FEF}">
      <dsp:nvSpPr>
        <dsp:cNvPr id="0" name=""/>
        <dsp:cNvSpPr/>
      </dsp:nvSpPr>
      <dsp:spPr>
        <a:xfrm>
          <a:off x="1262444" y="1943750"/>
          <a:ext cx="2595118" cy="2595118"/>
        </a:xfrm>
        <a:prstGeom prst="leftCircularArrow">
          <a:avLst>
            <a:gd name="adj1" fmla="val 3520"/>
            <a:gd name="adj2" fmla="val 436951"/>
            <a:gd name="adj3" fmla="val 2212462"/>
            <a:gd name="adj4" fmla="val 9024489"/>
            <a:gd name="adj5" fmla="val 410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65D2F5-0927-4342-B23F-857933C7F542}">
      <dsp:nvSpPr>
        <dsp:cNvPr id="0" name=""/>
        <dsp:cNvSpPr/>
      </dsp:nvSpPr>
      <dsp:spPr>
        <a:xfrm>
          <a:off x="510389" y="3032019"/>
          <a:ext cx="2014704" cy="8011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t>Baseline Assessments</a:t>
          </a:r>
        </a:p>
      </dsp:txBody>
      <dsp:txXfrm>
        <a:off x="533855" y="3055485"/>
        <a:ext cx="1967772" cy="754249"/>
      </dsp:txXfrm>
    </dsp:sp>
    <dsp:sp modelId="{0B9509B9-7B69-4C36-BC1C-D29DF224A2B6}">
      <dsp:nvSpPr>
        <dsp:cNvPr id="0" name=""/>
        <dsp:cNvSpPr/>
      </dsp:nvSpPr>
      <dsp:spPr>
        <a:xfrm>
          <a:off x="2960077" y="1563186"/>
          <a:ext cx="2266542" cy="18694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a:t>DorsaVi analyzes the data and presents it in a workshop setting</a:t>
          </a:r>
        </a:p>
        <a:p>
          <a:pPr marL="114300" lvl="1" indent="-114300" algn="l" defTabSz="577850">
            <a:lnSpc>
              <a:spcPct val="90000"/>
            </a:lnSpc>
            <a:spcBef>
              <a:spcPct val="0"/>
            </a:spcBef>
            <a:spcAft>
              <a:spcPct val="15000"/>
            </a:spcAft>
            <a:buChar char="••"/>
          </a:pPr>
          <a:r>
            <a:rPr lang="en-US" sz="1300" kern="1200" dirty="0"/>
            <a:t>Pairs the data summaries with real-time video of the job</a:t>
          </a:r>
        </a:p>
      </dsp:txBody>
      <dsp:txXfrm>
        <a:off x="3003098" y="2006798"/>
        <a:ext cx="2180500" cy="1382790"/>
      </dsp:txXfrm>
    </dsp:sp>
    <dsp:sp modelId="{83AC1454-62D3-4CA6-AD1E-43314D92E8EB}">
      <dsp:nvSpPr>
        <dsp:cNvPr id="0" name=""/>
        <dsp:cNvSpPr/>
      </dsp:nvSpPr>
      <dsp:spPr>
        <a:xfrm>
          <a:off x="4196920" y="383628"/>
          <a:ext cx="2884732" cy="2884732"/>
        </a:xfrm>
        <a:prstGeom prst="circularArrow">
          <a:avLst>
            <a:gd name="adj1" fmla="val 3167"/>
            <a:gd name="adj2" fmla="val 389798"/>
            <a:gd name="adj3" fmla="val 19434691"/>
            <a:gd name="adj4" fmla="val 12575511"/>
            <a:gd name="adj5" fmla="val 369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8C8D02-E817-46C0-9EF0-7104CAF9FDBF}">
      <dsp:nvSpPr>
        <dsp:cNvPr id="0" name=""/>
        <dsp:cNvSpPr/>
      </dsp:nvSpPr>
      <dsp:spPr>
        <a:xfrm>
          <a:off x="3463753" y="1162596"/>
          <a:ext cx="2014704" cy="8011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t>Analyze the Data</a:t>
          </a:r>
        </a:p>
      </dsp:txBody>
      <dsp:txXfrm>
        <a:off x="3487219" y="1186062"/>
        <a:ext cx="1967772" cy="754249"/>
      </dsp:txXfrm>
    </dsp:sp>
    <dsp:sp modelId="{0D90ACA2-D04E-4F7B-BC89-6EB84D210FAE}">
      <dsp:nvSpPr>
        <dsp:cNvPr id="0" name=""/>
        <dsp:cNvSpPr/>
      </dsp:nvSpPr>
      <dsp:spPr>
        <a:xfrm>
          <a:off x="5913441" y="1563186"/>
          <a:ext cx="2266542" cy="18694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a:t>Team comprised of Chilton Logging, Work Right &amp; Professional Ergonomist meet to look through the data and determine recommended interventions</a:t>
          </a:r>
        </a:p>
      </dsp:txBody>
      <dsp:txXfrm>
        <a:off x="5956462" y="1606207"/>
        <a:ext cx="2180500" cy="1382790"/>
      </dsp:txXfrm>
    </dsp:sp>
    <dsp:sp modelId="{84A8D543-CBB1-4E8D-B331-8345BD800B1C}">
      <dsp:nvSpPr>
        <dsp:cNvPr id="0" name=""/>
        <dsp:cNvSpPr/>
      </dsp:nvSpPr>
      <dsp:spPr>
        <a:xfrm>
          <a:off x="7169172" y="1943750"/>
          <a:ext cx="2595118" cy="2595118"/>
        </a:xfrm>
        <a:prstGeom prst="leftCircularArrow">
          <a:avLst>
            <a:gd name="adj1" fmla="val 3520"/>
            <a:gd name="adj2" fmla="val 436951"/>
            <a:gd name="adj3" fmla="val 2212462"/>
            <a:gd name="adj4" fmla="val 9024489"/>
            <a:gd name="adj5" fmla="val 410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58F586-752C-4C40-AE0D-FCC59210DEA7}">
      <dsp:nvSpPr>
        <dsp:cNvPr id="0" name=""/>
        <dsp:cNvSpPr/>
      </dsp:nvSpPr>
      <dsp:spPr>
        <a:xfrm>
          <a:off x="6417117" y="3032019"/>
          <a:ext cx="2014704" cy="8011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t>Workshop to Plan Interventions</a:t>
          </a:r>
        </a:p>
      </dsp:txBody>
      <dsp:txXfrm>
        <a:off x="6440583" y="3055485"/>
        <a:ext cx="1967772" cy="754249"/>
      </dsp:txXfrm>
    </dsp:sp>
    <dsp:sp modelId="{7E077D6F-31C7-4EE6-9FA8-4B9EC9B145CB}">
      <dsp:nvSpPr>
        <dsp:cNvPr id="0" name=""/>
        <dsp:cNvSpPr/>
      </dsp:nvSpPr>
      <dsp:spPr>
        <a:xfrm>
          <a:off x="8866805" y="1563186"/>
          <a:ext cx="2266542" cy="18694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a:t>Evaluate the recommended interventions to ensure benefit to the workforce in the true work environment</a:t>
          </a:r>
        </a:p>
      </dsp:txBody>
      <dsp:txXfrm>
        <a:off x="8909826" y="2006798"/>
        <a:ext cx="2180500" cy="1382790"/>
      </dsp:txXfrm>
    </dsp:sp>
    <dsp:sp modelId="{0DBE4D1C-2DA6-41AB-99AD-BEC3D3D4D4C0}">
      <dsp:nvSpPr>
        <dsp:cNvPr id="0" name=""/>
        <dsp:cNvSpPr/>
      </dsp:nvSpPr>
      <dsp:spPr>
        <a:xfrm>
          <a:off x="9370481" y="1162596"/>
          <a:ext cx="2014704" cy="8011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t>Evaluate Solutions Effectiveness</a:t>
          </a:r>
        </a:p>
      </dsp:txBody>
      <dsp:txXfrm>
        <a:off x="9393947" y="1186062"/>
        <a:ext cx="1967772" cy="75424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631641-854D-498A-BC5F-5892AC6A80F6}" type="datetimeFigureOut">
              <a:rPr lang="en-US" smtClean="0"/>
              <a:t>1/26/2018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3074DB-50EB-4485-ACB1-5AE53DFFFC09}" type="slidenum">
              <a:rPr lang="en-US" smtClean="0"/>
              <a:t>‹#›</a:t>
            </a:fld>
            <a:endParaRPr lang="en-US"/>
          </a:p>
        </p:txBody>
      </p:sp>
    </p:spTree>
    <p:extLst>
      <p:ext uri="{BB962C8B-B14F-4D97-AF65-F5344CB8AC3E}">
        <p14:creationId xmlns:p14="http://schemas.microsoft.com/office/powerpoint/2010/main" val="2141368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The ViSafe sensors are a medical grade solution</a:t>
            </a:r>
            <a:r>
              <a:rPr lang="en-US" b="1" u="sng" baseline="0" dirty="0"/>
              <a:t> with FDA and TGA approval and the CE mark.</a:t>
            </a:r>
          </a:p>
          <a:p>
            <a:pPr marL="628650" lvl="1" indent="-171450">
              <a:buFont typeface="Arial" panose="020B0604020202020204" pitchFamily="34" charset="0"/>
              <a:buChar char="•"/>
            </a:pPr>
            <a:r>
              <a:rPr lang="en-US" baseline="0" dirty="0"/>
              <a:t>They accurately assess movement, muscle activity and vibration</a:t>
            </a:r>
          </a:p>
          <a:p>
            <a:pPr marL="628650" lvl="1" indent="-171450">
              <a:buFont typeface="Arial" panose="020B0604020202020204" pitchFamily="34" charset="0"/>
              <a:buChar char="•"/>
            </a:pPr>
            <a:r>
              <a:rPr lang="en-US" baseline="0" dirty="0"/>
              <a:t>Analyze movement across 3 planes of movement &amp; capture EMG data to quantify the physical demands of a job on the worker</a:t>
            </a:r>
          </a:p>
          <a:p>
            <a:pPr marL="628650" lvl="1" indent="-171450">
              <a:buFont typeface="Arial" panose="020B0604020202020204" pitchFamily="34" charset="0"/>
              <a:buChar char="•"/>
            </a:pPr>
            <a:r>
              <a:rPr lang="en-US" baseline="0" dirty="0"/>
              <a:t>Tracks at 200 frames per second &amp; pairs the data with real-time video of the job</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F2453B-5FCA-4FEB-8B85-AF687E1295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3302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Discuss the differences in types of risk: </a:t>
            </a:r>
          </a:p>
          <a:p>
            <a:pPr marL="628650" lvl="1" indent="-171450">
              <a:buFont typeface="Arial" panose="020B0604020202020204" pitchFamily="34" charset="0"/>
              <a:buChar char="•"/>
            </a:pPr>
            <a:r>
              <a:rPr lang="en-US" dirty="0"/>
              <a:t>Sliver may be almost certain to occur in logging, but low on the severity</a:t>
            </a:r>
          </a:p>
          <a:p>
            <a:pPr marL="628650" lvl="1" indent="-171450">
              <a:buFont typeface="Arial" panose="020B0604020202020204" pitchFamily="34" charset="0"/>
              <a:buChar char="•"/>
            </a:pPr>
            <a:r>
              <a:rPr lang="en-US" dirty="0"/>
              <a:t>Compared to rotator cuff injury being “possible” on the likelihood, but “severe” on the consequences. This scenario will result in a higher risk classification and drive more action as a result.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F2453B-5FCA-4FEB-8B85-AF687E1295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3032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Outline the different measures taken into account: </a:t>
            </a:r>
          </a:p>
          <a:p>
            <a:pPr marL="628650" lvl="1" indent="-171450">
              <a:buFont typeface="Arial" panose="020B0604020202020204" pitchFamily="34" charset="0"/>
              <a:buChar char="•"/>
            </a:pPr>
            <a:r>
              <a:rPr lang="en-US" dirty="0"/>
              <a:t>Back Score</a:t>
            </a:r>
          </a:p>
          <a:p>
            <a:pPr marL="628650" lvl="1" indent="-171450">
              <a:buFont typeface="Arial" panose="020B0604020202020204" pitchFamily="34" charset="0"/>
              <a:buChar char="•"/>
            </a:pPr>
            <a:r>
              <a:rPr lang="en-US" dirty="0"/>
              <a:t>Shoulder Score (both Left &amp; Right)</a:t>
            </a:r>
          </a:p>
          <a:p>
            <a:pPr marL="628650" lvl="1" indent="-171450">
              <a:buFont typeface="Arial" panose="020B0604020202020204" pitchFamily="34" charset="0"/>
              <a:buChar char="•"/>
            </a:pPr>
            <a:endParaRPr lang="en-US" dirty="0"/>
          </a:p>
          <a:p>
            <a:pPr lvl="0">
              <a:buClr>
                <a:srgbClr val="ED273D"/>
              </a:buClr>
              <a:buFont typeface="+mj-lt"/>
              <a:buNone/>
            </a:pPr>
            <a:r>
              <a:rPr lang="en-US" sz="1200" b="1" u="sng" dirty="0">
                <a:solidFill>
                  <a:srgbClr val="646566"/>
                </a:solidFill>
              </a:rPr>
              <a:t>Apply alerts and attentions in each category</a:t>
            </a:r>
          </a:p>
          <a:p>
            <a:pPr lvl="0">
              <a:buClr>
                <a:srgbClr val="ED273D"/>
              </a:buClr>
              <a:buFont typeface="+mj-lt"/>
              <a:buNone/>
            </a:pPr>
            <a:endParaRPr lang="en-US" sz="1200" b="1" u="sng" dirty="0">
              <a:solidFill>
                <a:srgbClr val="646566"/>
              </a:solidFill>
            </a:endParaRPr>
          </a:p>
          <a:p>
            <a:pPr lvl="0">
              <a:buClr>
                <a:srgbClr val="ED273D"/>
              </a:buClr>
              <a:buFont typeface="+mj-lt"/>
              <a:buNone/>
            </a:pPr>
            <a:r>
              <a:rPr lang="en-US" sz="1200" b="1" u="sng" dirty="0">
                <a:solidFill>
                  <a:srgbClr val="646566"/>
                </a:solidFill>
              </a:rPr>
              <a:t>Count number of alerts and attentions for each body part to generate Back and Shoulder scores, with the total Shoulder score being the higher of the Left and Right individual Shoulder scores:</a:t>
            </a:r>
          </a:p>
          <a:p>
            <a:pPr marL="0" indent="0">
              <a:buClr>
                <a:srgbClr val="ED273D"/>
              </a:buClr>
              <a:buNone/>
            </a:pPr>
            <a:r>
              <a:rPr lang="en-US" sz="1050" dirty="0">
                <a:solidFill>
                  <a:srgbClr val="646566"/>
                </a:solidFill>
              </a:rPr>
              <a:t>		Alert = 2, Attention = 1</a:t>
            </a:r>
          </a:p>
          <a:p>
            <a:pPr marL="0" indent="0">
              <a:buClr>
                <a:srgbClr val="ED273D"/>
              </a:buClr>
              <a:buNone/>
            </a:pPr>
            <a:r>
              <a:rPr lang="en-US" sz="1050" dirty="0">
                <a:solidFill>
                  <a:srgbClr val="646566"/>
                </a:solidFill>
              </a:rPr>
              <a:t>		0: Score </a:t>
            </a:r>
            <a:r>
              <a:rPr lang="en-US" sz="1050" dirty="0">
                <a:solidFill>
                  <a:srgbClr val="00B050"/>
                </a:solidFill>
              </a:rPr>
              <a:t>Green</a:t>
            </a:r>
          </a:p>
          <a:p>
            <a:pPr marL="0" indent="0">
              <a:buClr>
                <a:srgbClr val="ED273D"/>
              </a:buClr>
              <a:buNone/>
            </a:pPr>
            <a:r>
              <a:rPr lang="en-US" sz="1050" dirty="0">
                <a:solidFill>
                  <a:srgbClr val="646566"/>
                </a:solidFill>
              </a:rPr>
              <a:t>		1 – 4: Score </a:t>
            </a:r>
            <a:r>
              <a:rPr lang="en-US" sz="1050" dirty="0">
                <a:solidFill>
                  <a:schemeClr val="accent6"/>
                </a:solidFill>
              </a:rPr>
              <a:t>Amber</a:t>
            </a:r>
          </a:p>
          <a:p>
            <a:pPr marL="0" indent="0">
              <a:buClr>
                <a:srgbClr val="ED273D"/>
              </a:buClr>
              <a:buNone/>
            </a:pPr>
            <a:r>
              <a:rPr lang="en-US" sz="1050" dirty="0">
                <a:solidFill>
                  <a:srgbClr val="646566"/>
                </a:solidFill>
              </a:rPr>
              <a:t>		5 – 8: Score </a:t>
            </a:r>
            <a:r>
              <a:rPr lang="en-US" sz="1050" dirty="0">
                <a:solidFill>
                  <a:srgbClr val="FF0000"/>
                </a:solidFill>
              </a:rPr>
              <a:t>Red</a:t>
            </a:r>
          </a:p>
          <a:p>
            <a:pPr marL="0" indent="0">
              <a:buClr>
                <a:srgbClr val="ED273D"/>
              </a:buClr>
              <a:buNone/>
            </a:pPr>
            <a:endParaRPr lang="en-US" sz="1050" dirty="0">
              <a:solidFill>
                <a:srgbClr val="646566"/>
              </a:solidFill>
            </a:endParaRPr>
          </a:p>
          <a:p>
            <a:pPr lvl="0">
              <a:buClr>
                <a:srgbClr val="ED273D"/>
              </a:buClr>
              <a:buFont typeface="+mj-lt"/>
              <a:buNone/>
            </a:pPr>
            <a:r>
              <a:rPr lang="en-US" sz="1200" b="1" u="sng" dirty="0">
                <a:solidFill>
                  <a:srgbClr val="646566"/>
                </a:solidFill>
              </a:rPr>
              <a:t>Add Back and Shoulder scores to generate total Task Score, representing the number of alerts and attentions:</a:t>
            </a:r>
          </a:p>
          <a:p>
            <a:pPr marL="0" indent="0">
              <a:buClr>
                <a:srgbClr val="ED273D"/>
              </a:buClr>
              <a:buNone/>
            </a:pPr>
            <a:r>
              <a:rPr lang="en-US" sz="1050" dirty="0">
                <a:solidFill>
                  <a:srgbClr val="646566"/>
                </a:solidFill>
              </a:rPr>
              <a:t>		</a:t>
            </a:r>
            <a:r>
              <a:rPr lang="it-IT" sz="1050" dirty="0">
                <a:solidFill>
                  <a:srgbClr val="646566"/>
                </a:solidFill>
              </a:rPr>
              <a:t>0 – 1 : Score </a:t>
            </a:r>
            <a:r>
              <a:rPr lang="it-IT" sz="1050" dirty="0">
                <a:solidFill>
                  <a:srgbClr val="00B050"/>
                </a:solidFill>
              </a:rPr>
              <a:t>Green</a:t>
            </a:r>
          </a:p>
          <a:p>
            <a:pPr marL="0" indent="0">
              <a:buClr>
                <a:srgbClr val="ED273D"/>
              </a:buClr>
              <a:buNone/>
            </a:pPr>
            <a:r>
              <a:rPr lang="it-IT" sz="1050" dirty="0">
                <a:solidFill>
                  <a:srgbClr val="646566"/>
                </a:solidFill>
              </a:rPr>
              <a:t>		2 – 8: Score </a:t>
            </a:r>
            <a:r>
              <a:rPr lang="it-IT" sz="1050" dirty="0">
                <a:solidFill>
                  <a:schemeClr val="accent6"/>
                </a:solidFill>
              </a:rPr>
              <a:t>Amber</a:t>
            </a:r>
          </a:p>
          <a:p>
            <a:pPr marL="0" indent="0">
              <a:buClr>
                <a:srgbClr val="ED273D"/>
              </a:buClr>
              <a:buNone/>
            </a:pPr>
            <a:r>
              <a:rPr lang="it-IT" sz="1050" dirty="0">
                <a:solidFill>
                  <a:srgbClr val="646566"/>
                </a:solidFill>
              </a:rPr>
              <a:t>		9 – 16: Score </a:t>
            </a:r>
            <a:r>
              <a:rPr lang="it-IT" sz="1050" dirty="0">
                <a:solidFill>
                  <a:srgbClr val="FF0000"/>
                </a:solidFill>
              </a:rPr>
              <a:t>Red</a:t>
            </a:r>
          </a:p>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F2453B-5FCA-4FEB-8B85-AF687E1295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3023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2977-483A-48B9-8E6E-DD895020F3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A89ECA-6524-43A3-8A99-42E9B5B114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EC20FA-7594-4356-8064-CFDE7E7B7CCA}"/>
              </a:ext>
            </a:extLst>
          </p:cNvPr>
          <p:cNvSpPr>
            <a:spLocks noGrp="1"/>
          </p:cNvSpPr>
          <p:nvPr>
            <p:ph type="dt" sz="half" idx="10"/>
          </p:nvPr>
        </p:nvSpPr>
        <p:spPr/>
        <p:txBody>
          <a:bodyPr/>
          <a:lstStyle/>
          <a:p>
            <a:fld id="{304CDD8D-EC4B-47C7-9231-AD48F6B99D9A}" type="datetimeFigureOut">
              <a:rPr lang="en-US" smtClean="0"/>
              <a:t>1/26/2018</a:t>
            </a:fld>
            <a:endParaRPr lang="en-US"/>
          </a:p>
        </p:txBody>
      </p:sp>
      <p:sp>
        <p:nvSpPr>
          <p:cNvPr id="5" name="Footer Placeholder 4">
            <a:extLst>
              <a:ext uri="{FF2B5EF4-FFF2-40B4-BE49-F238E27FC236}">
                <a16:creationId xmlns:a16="http://schemas.microsoft.com/office/drawing/2014/main" id="{5FA85499-6157-486C-B7EA-63178958C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A50D38-D668-4650-B123-78D0796C18FD}"/>
              </a:ext>
            </a:extLst>
          </p:cNvPr>
          <p:cNvSpPr>
            <a:spLocks noGrp="1"/>
          </p:cNvSpPr>
          <p:nvPr>
            <p:ph type="sldNum" sz="quarter" idx="12"/>
          </p:nvPr>
        </p:nvSpPr>
        <p:spPr/>
        <p:txBody>
          <a:bodyPr/>
          <a:lstStyle/>
          <a:p>
            <a:fld id="{D0BFA87E-603B-49FC-A2B9-05154B64DEB6}" type="slidenum">
              <a:rPr lang="en-US" smtClean="0"/>
              <a:t>‹#›</a:t>
            </a:fld>
            <a:endParaRPr lang="en-US"/>
          </a:p>
        </p:txBody>
      </p:sp>
    </p:spTree>
    <p:extLst>
      <p:ext uri="{BB962C8B-B14F-4D97-AF65-F5344CB8AC3E}">
        <p14:creationId xmlns:p14="http://schemas.microsoft.com/office/powerpoint/2010/main" val="3933389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35F56-BBCA-4CF5-9BDF-31FB8D5560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4D47C7-AC59-4D1C-B299-A2CB385FFB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A7250-BEC8-4ECD-BECF-D224B1499548}"/>
              </a:ext>
            </a:extLst>
          </p:cNvPr>
          <p:cNvSpPr>
            <a:spLocks noGrp="1"/>
          </p:cNvSpPr>
          <p:nvPr>
            <p:ph type="dt" sz="half" idx="10"/>
          </p:nvPr>
        </p:nvSpPr>
        <p:spPr/>
        <p:txBody>
          <a:bodyPr/>
          <a:lstStyle/>
          <a:p>
            <a:fld id="{304CDD8D-EC4B-47C7-9231-AD48F6B99D9A}" type="datetimeFigureOut">
              <a:rPr lang="en-US" smtClean="0"/>
              <a:t>1/26/2018</a:t>
            </a:fld>
            <a:endParaRPr lang="en-US"/>
          </a:p>
        </p:txBody>
      </p:sp>
      <p:sp>
        <p:nvSpPr>
          <p:cNvPr id="5" name="Footer Placeholder 4">
            <a:extLst>
              <a:ext uri="{FF2B5EF4-FFF2-40B4-BE49-F238E27FC236}">
                <a16:creationId xmlns:a16="http://schemas.microsoft.com/office/drawing/2014/main" id="{C863CAC4-AE4A-487F-B0AF-F8BC5C9458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10FF53-DA0C-46ED-9DEB-B8D166DA3B46}"/>
              </a:ext>
            </a:extLst>
          </p:cNvPr>
          <p:cNvSpPr>
            <a:spLocks noGrp="1"/>
          </p:cNvSpPr>
          <p:nvPr>
            <p:ph type="sldNum" sz="quarter" idx="12"/>
          </p:nvPr>
        </p:nvSpPr>
        <p:spPr/>
        <p:txBody>
          <a:bodyPr/>
          <a:lstStyle/>
          <a:p>
            <a:fld id="{D0BFA87E-603B-49FC-A2B9-05154B64DEB6}" type="slidenum">
              <a:rPr lang="en-US" smtClean="0"/>
              <a:t>‹#›</a:t>
            </a:fld>
            <a:endParaRPr lang="en-US"/>
          </a:p>
        </p:txBody>
      </p:sp>
    </p:spTree>
    <p:extLst>
      <p:ext uri="{BB962C8B-B14F-4D97-AF65-F5344CB8AC3E}">
        <p14:creationId xmlns:p14="http://schemas.microsoft.com/office/powerpoint/2010/main" val="4042284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623E6F-B798-4B6D-B914-3BDB83C864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90C50D-1E3A-41FD-A3D8-38939808221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82986B-B3E1-4E1B-90F3-C0C956064B58}"/>
              </a:ext>
            </a:extLst>
          </p:cNvPr>
          <p:cNvSpPr>
            <a:spLocks noGrp="1"/>
          </p:cNvSpPr>
          <p:nvPr>
            <p:ph type="dt" sz="half" idx="10"/>
          </p:nvPr>
        </p:nvSpPr>
        <p:spPr/>
        <p:txBody>
          <a:bodyPr/>
          <a:lstStyle/>
          <a:p>
            <a:fld id="{304CDD8D-EC4B-47C7-9231-AD48F6B99D9A}" type="datetimeFigureOut">
              <a:rPr lang="en-US" smtClean="0"/>
              <a:t>1/26/2018</a:t>
            </a:fld>
            <a:endParaRPr lang="en-US"/>
          </a:p>
        </p:txBody>
      </p:sp>
      <p:sp>
        <p:nvSpPr>
          <p:cNvPr id="5" name="Footer Placeholder 4">
            <a:extLst>
              <a:ext uri="{FF2B5EF4-FFF2-40B4-BE49-F238E27FC236}">
                <a16:creationId xmlns:a16="http://schemas.microsoft.com/office/drawing/2014/main" id="{21EE511A-C221-44E2-9DD1-854A8CB831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78CEE9-0E59-4D95-BF69-4CF156EF5C54}"/>
              </a:ext>
            </a:extLst>
          </p:cNvPr>
          <p:cNvSpPr>
            <a:spLocks noGrp="1"/>
          </p:cNvSpPr>
          <p:nvPr>
            <p:ph type="sldNum" sz="quarter" idx="12"/>
          </p:nvPr>
        </p:nvSpPr>
        <p:spPr/>
        <p:txBody>
          <a:bodyPr/>
          <a:lstStyle/>
          <a:p>
            <a:fld id="{D0BFA87E-603B-49FC-A2B9-05154B64DEB6}" type="slidenum">
              <a:rPr lang="en-US" smtClean="0"/>
              <a:t>‹#›</a:t>
            </a:fld>
            <a:endParaRPr lang="en-US"/>
          </a:p>
        </p:txBody>
      </p:sp>
    </p:spTree>
    <p:extLst>
      <p:ext uri="{BB962C8B-B14F-4D97-AF65-F5344CB8AC3E}">
        <p14:creationId xmlns:p14="http://schemas.microsoft.com/office/powerpoint/2010/main" val="4146848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18A84-933F-4AEB-9E62-CDDA0B846B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46A8B5-B363-4CDC-8C9C-FB19D16D6FB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73B35C-6423-48B8-9D52-03D4570E7F73}"/>
              </a:ext>
            </a:extLst>
          </p:cNvPr>
          <p:cNvSpPr>
            <a:spLocks noGrp="1"/>
          </p:cNvSpPr>
          <p:nvPr>
            <p:ph type="dt" sz="half" idx="10"/>
          </p:nvPr>
        </p:nvSpPr>
        <p:spPr/>
        <p:txBody>
          <a:bodyPr/>
          <a:lstStyle/>
          <a:p>
            <a:fld id="{304CDD8D-EC4B-47C7-9231-AD48F6B99D9A}" type="datetimeFigureOut">
              <a:rPr lang="en-US" smtClean="0"/>
              <a:t>1/26/2018</a:t>
            </a:fld>
            <a:endParaRPr lang="en-US"/>
          </a:p>
        </p:txBody>
      </p:sp>
      <p:sp>
        <p:nvSpPr>
          <p:cNvPr id="5" name="Footer Placeholder 4">
            <a:extLst>
              <a:ext uri="{FF2B5EF4-FFF2-40B4-BE49-F238E27FC236}">
                <a16:creationId xmlns:a16="http://schemas.microsoft.com/office/drawing/2014/main" id="{2ABAF840-9C37-430C-816D-F354A498EA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B59B61-7375-48B9-9A9B-FA2E2F936970}"/>
              </a:ext>
            </a:extLst>
          </p:cNvPr>
          <p:cNvSpPr>
            <a:spLocks noGrp="1"/>
          </p:cNvSpPr>
          <p:nvPr>
            <p:ph type="sldNum" sz="quarter" idx="12"/>
          </p:nvPr>
        </p:nvSpPr>
        <p:spPr/>
        <p:txBody>
          <a:bodyPr/>
          <a:lstStyle/>
          <a:p>
            <a:fld id="{D0BFA87E-603B-49FC-A2B9-05154B64DEB6}" type="slidenum">
              <a:rPr lang="en-US" smtClean="0"/>
              <a:t>‹#›</a:t>
            </a:fld>
            <a:endParaRPr lang="en-US"/>
          </a:p>
        </p:txBody>
      </p:sp>
    </p:spTree>
    <p:extLst>
      <p:ext uri="{BB962C8B-B14F-4D97-AF65-F5344CB8AC3E}">
        <p14:creationId xmlns:p14="http://schemas.microsoft.com/office/powerpoint/2010/main" val="41344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F420F-442F-40C3-8D26-6C5AA81AD0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AB17DF-C600-4219-9AAC-0B7D26F871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02A108B-A537-403F-B393-97036F804D2F}"/>
              </a:ext>
            </a:extLst>
          </p:cNvPr>
          <p:cNvSpPr>
            <a:spLocks noGrp="1"/>
          </p:cNvSpPr>
          <p:nvPr>
            <p:ph type="dt" sz="half" idx="10"/>
          </p:nvPr>
        </p:nvSpPr>
        <p:spPr/>
        <p:txBody>
          <a:bodyPr/>
          <a:lstStyle/>
          <a:p>
            <a:fld id="{304CDD8D-EC4B-47C7-9231-AD48F6B99D9A}" type="datetimeFigureOut">
              <a:rPr lang="en-US" smtClean="0"/>
              <a:t>1/26/2018</a:t>
            </a:fld>
            <a:endParaRPr lang="en-US"/>
          </a:p>
        </p:txBody>
      </p:sp>
      <p:sp>
        <p:nvSpPr>
          <p:cNvPr id="5" name="Footer Placeholder 4">
            <a:extLst>
              <a:ext uri="{FF2B5EF4-FFF2-40B4-BE49-F238E27FC236}">
                <a16:creationId xmlns:a16="http://schemas.microsoft.com/office/drawing/2014/main" id="{E12477A9-4F7B-4B65-B7F3-DBDF95E0CC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504822-6907-41A8-B09C-B36B2496E51C}"/>
              </a:ext>
            </a:extLst>
          </p:cNvPr>
          <p:cNvSpPr>
            <a:spLocks noGrp="1"/>
          </p:cNvSpPr>
          <p:nvPr>
            <p:ph type="sldNum" sz="quarter" idx="12"/>
          </p:nvPr>
        </p:nvSpPr>
        <p:spPr/>
        <p:txBody>
          <a:bodyPr/>
          <a:lstStyle/>
          <a:p>
            <a:fld id="{D0BFA87E-603B-49FC-A2B9-05154B64DEB6}" type="slidenum">
              <a:rPr lang="en-US" smtClean="0"/>
              <a:t>‹#›</a:t>
            </a:fld>
            <a:endParaRPr lang="en-US"/>
          </a:p>
        </p:txBody>
      </p:sp>
    </p:spTree>
    <p:extLst>
      <p:ext uri="{BB962C8B-B14F-4D97-AF65-F5344CB8AC3E}">
        <p14:creationId xmlns:p14="http://schemas.microsoft.com/office/powerpoint/2010/main" val="2994687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B6472-95F6-4454-9C46-58A76B696B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CC1A14-3EF9-4FA6-934A-AF931325BD6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B9C73B-D7E2-48C3-AA62-B9D29975510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53B759-CCBF-43F9-9B09-887FC9DE3D6B}"/>
              </a:ext>
            </a:extLst>
          </p:cNvPr>
          <p:cNvSpPr>
            <a:spLocks noGrp="1"/>
          </p:cNvSpPr>
          <p:nvPr>
            <p:ph type="dt" sz="half" idx="10"/>
          </p:nvPr>
        </p:nvSpPr>
        <p:spPr/>
        <p:txBody>
          <a:bodyPr/>
          <a:lstStyle/>
          <a:p>
            <a:fld id="{304CDD8D-EC4B-47C7-9231-AD48F6B99D9A}" type="datetimeFigureOut">
              <a:rPr lang="en-US" smtClean="0"/>
              <a:t>1/26/2018</a:t>
            </a:fld>
            <a:endParaRPr lang="en-US"/>
          </a:p>
        </p:txBody>
      </p:sp>
      <p:sp>
        <p:nvSpPr>
          <p:cNvPr id="6" name="Footer Placeholder 5">
            <a:extLst>
              <a:ext uri="{FF2B5EF4-FFF2-40B4-BE49-F238E27FC236}">
                <a16:creationId xmlns:a16="http://schemas.microsoft.com/office/drawing/2014/main" id="{BCF1F714-7E72-4DCF-BA77-CDB86570DF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45AF7A-C9D0-4F07-AB01-208A259C9DCA}"/>
              </a:ext>
            </a:extLst>
          </p:cNvPr>
          <p:cNvSpPr>
            <a:spLocks noGrp="1"/>
          </p:cNvSpPr>
          <p:nvPr>
            <p:ph type="sldNum" sz="quarter" idx="12"/>
          </p:nvPr>
        </p:nvSpPr>
        <p:spPr/>
        <p:txBody>
          <a:bodyPr/>
          <a:lstStyle/>
          <a:p>
            <a:fld id="{D0BFA87E-603B-49FC-A2B9-05154B64DEB6}" type="slidenum">
              <a:rPr lang="en-US" smtClean="0"/>
              <a:t>‹#›</a:t>
            </a:fld>
            <a:endParaRPr lang="en-US"/>
          </a:p>
        </p:txBody>
      </p:sp>
    </p:spTree>
    <p:extLst>
      <p:ext uri="{BB962C8B-B14F-4D97-AF65-F5344CB8AC3E}">
        <p14:creationId xmlns:p14="http://schemas.microsoft.com/office/powerpoint/2010/main" val="2738333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8E9DD-2E04-43FF-99F7-07A83E4727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172D9F-151C-4915-8E45-5D28AAC7D2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A864788-8170-4C4B-94A8-87994FDD48F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11A483-9D4E-4888-82AB-792321E6CA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7D4296D-190F-4B0C-8CC6-2917FA93946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122A8C-57A1-47B6-A530-DC3C8CBB5F23}"/>
              </a:ext>
            </a:extLst>
          </p:cNvPr>
          <p:cNvSpPr>
            <a:spLocks noGrp="1"/>
          </p:cNvSpPr>
          <p:nvPr>
            <p:ph type="dt" sz="half" idx="10"/>
          </p:nvPr>
        </p:nvSpPr>
        <p:spPr/>
        <p:txBody>
          <a:bodyPr/>
          <a:lstStyle/>
          <a:p>
            <a:fld id="{304CDD8D-EC4B-47C7-9231-AD48F6B99D9A}" type="datetimeFigureOut">
              <a:rPr lang="en-US" smtClean="0"/>
              <a:t>1/26/2018</a:t>
            </a:fld>
            <a:endParaRPr lang="en-US"/>
          </a:p>
        </p:txBody>
      </p:sp>
      <p:sp>
        <p:nvSpPr>
          <p:cNvPr id="8" name="Footer Placeholder 7">
            <a:extLst>
              <a:ext uri="{FF2B5EF4-FFF2-40B4-BE49-F238E27FC236}">
                <a16:creationId xmlns:a16="http://schemas.microsoft.com/office/drawing/2014/main" id="{0294F948-3A9F-4E6D-BBB8-94C4A394B4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58013F-F654-4771-9753-9D93CACA745F}"/>
              </a:ext>
            </a:extLst>
          </p:cNvPr>
          <p:cNvSpPr>
            <a:spLocks noGrp="1"/>
          </p:cNvSpPr>
          <p:nvPr>
            <p:ph type="sldNum" sz="quarter" idx="12"/>
          </p:nvPr>
        </p:nvSpPr>
        <p:spPr/>
        <p:txBody>
          <a:bodyPr/>
          <a:lstStyle/>
          <a:p>
            <a:fld id="{D0BFA87E-603B-49FC-A2B9-05154B64DEB6}" type="slidenum">
              <a:rPr lang="en-US" smtClean="0"/>
              <a:t>‹#›</a:t>
            </a:fld>
            <a:endParaRPr lang="en-US"/>
          </a:p>
        </p:txBody>
      </p:sp>
    </p:spTree>
    <p:extLst>
      <p:ext uri="{BB962C8B-B14F-4D97-AF65-F5344CB8AC3E}">
        <p14:creationId xmlns:p14="http://schemas.microsoft.com/office/powerpoint/2010/main" val="719090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50618-126E-49DB-A10F-B4B7BA652D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786E98-D23D-425F-B75C-889A17B9A80B}"/>
              </a:ext>
            </a:extLst>
          </p:cNvPr>
          <p:cNvSpPr>
            <a:spLocks noGrp="1"/>
          </p:cNvSpPr>
          <p:nvPr>
            <p:ph type="dt" sz="half" idx="10"/>
          </p:nvPr>
        </p:nvSpPr>
        <p:spPr/>
        <p:txBody>
          <a:bodyPr/>
          <a:lstStyle/>
          <a:p>
            <a:fld id="{304CDD8D-EC4B-47C7-9231-AD48F6B99D9A}" type="datetimeFigureOut">
              <a:rPr lang="en-US" smtClean="0"/>
              <a:t>1/26/2018</a:t>
            </a:fld>
            <a:endParaRPr lang="en-US"/>
          </a:p>
        </p:txBody>
      </p:sp>
      <p:sp>
        <p:nvSpPr>
          <p:cNvPr id="4" name="Footer Placeholder 3">
            <a:extLst>
              <a:ext uri="{FF2B5EF4-FFF2-40B4-BE49-F238E27FC236}">
                <a16:creationId xmlns:a16="http://schemas.microsoft.com/office/drawing/2014/main" id="{CF50E758-7CC9-4436-A976-1B768E0C2B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F40AAD-9C91-487E-9BD4-847505A6794D}"/>
              </a:ext>
            </a:extLst>
          </p:cNvPr>
          <p:cNvSpPr>
            <a:spLocks noGrp="1"/>
          </p:cNvSpPr>
          <p:nvPr>
            <p:ph type="sldNum" sz="quarter" idx="12"/>
          </p:nvPr>
        </p:nvSpPr>
        <p:spPr/>
        <p:txBody>
          <a:bodyPr/>
          <a:lstStyle/>
          <a:p>
            <a:fld id="{D0BFA87E-603B-49FC-A2B9-05154B64DEB6}" type="slidenum">
              <a:rPr lang="en-US" smtClean="0"/>
              <a:t>‹#›</a:t>
            </a:fld>
            <a:endParaRPr lang="en-US"/>
          </a:p>
        </p:txBody>
      </p:sp>
    </p:spTree>
    <p:extLst>
      <p:ext uri="{BB962C8B-B14F-4D97-AF65-F5344CB8AC3E}">
        <p14:creationId xmlns:p14="http://schemas.microsoft.com/office/powerpoint/2010/main" val="1818104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B0E907-D973-432D-9394-829E9D73F1A9}"/>
              </a:ext>
            </a:extLst>
          </p:cNvPr>
          <p:cNvSpPr>
            <a:spLocks noGrp="1"/>
          </p:cNvSpPr>
          <p:nvPr>
            <p:ph type="dt" sz="half" idx="10"/>
          </p:nvPr>
        </p:nvSpPr>
        <p:spPr/>
        <p:txBody>
          <a:bodyPr/>
          <a:lstStyle/>
          <a:p>
            <a:fld id="{304CDD8D-EC4B-47C7-9231-AD48F6B99D9A}" type="datetimeFigureOut">
              <a:rPr lang="en-US" smtClean="0"/>
              <a:t>1/26/2018</a:t>
            </a:fld>
            <a:endParaRPr lang="en-US"/>
          </a:p>
        </p:txBody>
      </p:sp>
      <p:sp>
        <p:nvSpPr>
          <p:cNvPr id="3" name="Footer Placeholder 2">
            <a:extLst>
              <a:ext uri="{FF2B5EF4-FFF2-40B4-BE49-F238E27FC236}">
                <a16:creationId xmlns:a16="http://schemas.microsoft.com/office/drawing/2014/main" id="{ACA909FA-8766-4EF5-8D38-3A245DCE43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E0C2CE-438A-42AD-9669-7ACB14DE4760}"/>
              </a:ext>
            </a:extLst>
          </p:cNvPr>
          <p:cNvSpPr>
            <a:spLocks noGrp="1"/>
          </p:cNvSpPr>
          <p:nvPr>
            <p:ph type="sldNum" sz="quarter" idx="12"/>
          </p:nvPr>
        </p:nvSpPr>
        <p:spPr/>
        <p:txBody>
          <a:bodyPr/>
          <a:lstStyle/>
          <a:p>
            <a:fld id="{D0BFA87E-603B-49FC-A2B9-05154B64DEB6}" type="slidenum">
              <a:rPr lang="en-US" smtClean="0"/>
              <a:t>‹#›</a:t>
            </a:fld>
            <a:endParaRPr lang="en-US"/>
          </a:p>
        </p:txBody>
      </p:sp>
    </p:spTree>
    <p:extLst>
      <p:ext uri="{BB962C8B-B14F-4D97-AF65-F5344CB8AC3E}">
        <p14:creationId xmlns:p14="http://schemas.microsoft.com/office/powerpoint/2010/main" val="2034015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03C28-E4E3-4EAF-B267-AF2FD58F1D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3F4E8D-185A-478C-AFC4-56B39D18BB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F415AF-A14F-4303-8D2A-96AFC591CA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C0FBEC9-C10F-4BD8-A594-0E1C6634C92D}"/>
              </a:ext>
            </a:extLst>
          </p:cNvPr>
          <p:cNvSpPr>
            <a:spLocks noGrp="1"/>
          </p:cNvSpPr>
          <p:nvPr>
            <p:ph type="dt" sz="half" idx="10"/>
          </p:nvPr>
        </p:nvSpPr>
        <p:spPr/>
        <p:txBody>
          <a:bodyPr/>
          <a:lstStyle/>
          <a:p>
            <a:fld id="{304CDD8D-EC4B-47C7-9231-AD48F6B99D9A}" type="datetimeFigureOut">
              <a:rPr lang="en-US" smtClean="0"/>
              <a:t>1/26/2018</a:t>
            </a:fld>
            <a:endParaRPr lang="en-US"/>
          </a:p>
        </p:txBody>
      </p:sp>
      <p:sp>
        <p:nvSpPr>
          <p:cNvPr id="6" name="Footer Placeholder 5">
            <a:extLst>
              <a:ext uri="{FF2B5EF4-FFF2-40B4-BE49-F238E27FC236}">
                <a16:creationId xmlns:a16="http://schemas.microsoft.com/office/drawing/2014/main" id="{003310B6-2248-4747-B952-A0D5454A0B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A745DC-0662-4A5E-BF25-E64701FBF0F0}"/>
              </a:ext>
            </a:extLst>
          </p:cNvPr>
          <p:cNvSpPr>
            <a:spLocks noGrp="1"/>
          </p:cNvSpPr>
          <p:nvPr>
            <p:ph type="sldNum" sz="quarter" idx="12"/>
          </p:nvPr>
        </p:nvSpPr>
        <p:spPr/>
        <p:txBody>
          <a:bodyPr/>
          <a:lstStyle/>
          <a:p>
            <a:fld id="{D0BFA87E-603B-49FC-A2B9-05154B64DEB6}" type="slidenum">
              <a:rPr lang="en-US" smtClean="0"/>
              <a:t>‹#›</a:t>
            </a:fld>
            <a:endParaRPr lang="en-US"/>
          </a:p>
        </p:txBody>
      </p:sp>
    </p:spTree>
    <p:extLst>
      <p:ext uri="{BB962C8B-B14F-4D97-AF65-F5344CB8AC3E}">
        <p14:creationId xmlns:p14="http://schemas.microsoft.com/office/powerpoint/2010/main" val="78478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FB394-1E98-4307-B08E-44DE518295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D7086C-931B-4410-82C1-F36D3E9EF7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E5960B-E511-440E-A303-B0FAD42DB6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D045BB2-3DC9-450F-A157-730B2E8B7948}"/>
              </a:ext>
            </a:extLst>
          </p:cNvPr>
          <p:cNvSpPr>
            <a:spLocks noGrp="1"/>
          </p:cNvSpPr>
          <p:nvPr>
            <p:ph type="dt" sz="half" idx="10"/>
          </p:nvPr>
        </p:nvSpPr>
        <p:spPr/>
        <p:txBody>
          <a:bodyPr/>
          <a:lstStyle/>
          <a:p>
            <a:fld id="{304CDD8D-EC4B-47C7-9231-AD48F6B99D9A}" type="datetimeFigureOut">
              <a:rPr lang="en-US" smtClean="0"/>
              <a:t>1/26/2018</a:t>
            </a:fld>
            <a:endParaRPr lang="en-US"/>
          </a:p>
        </p:txBody>
      </p:sp>
      <p:sp>
        <p:nvSpPr>
          <p:cNvPr id="6" name="Footer Placeholder 5">
            <a:extLst>
              <a:ext uri="{FF2B5EF4-FFF2-40B4-BE49-F238E27FC236}">
                <a16:creationId xmlns:a16="http://schemas.microsoft.com/office/drawing/2014/main" id="{7A51523A-4BD9-481C-AE91-D6CD5C42C2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469A4A-61E3-443D-9070-2D270451052C}"/>
              </a:ext>
            </a:extLst>
          </p:cNvPr>
          <p:cNvSpPr>
            <a:spLocks noGrp="1"/>
          </p:cNvSpPr>
          <p:nvPr>
            <p:ph type="sldNum" sz="quarter" idx="12"/>
          </p:nvPr>
        </p:nvSpPr>
        <p:spPr/>
        <p:txBody>
          <a:bodyPr/>
          <a:lstStyle/>
          <a:p>
            <a:fld id="{D0BFA87E-603B-49FC-A2B9-05154B64DEB6}" type="slidenum">
              <a:rPr lang="en-US" smtClean="0"/>
              <a:t>‹#›</a:t>
            </a:fld>
            <a:endParaRPr lang="en-US"/>
          </a:p>
        </p:txBody>
      </p:sp>
    </p:spTree>
    <p:extLst>
      <p:ext uri="{BB962C8B-B14F-4D97-AF65-F5344CB8AC3E}">
        <p14:creationId xmlns:p14="http://schemas.microsoft.com/office/powerpoint/2010/main" val="3851469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C1DC8E-A3A8-42CB-9157-096D6F2C24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AA09E3-8CCB-4F10-8A39-F365A8C503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84659A-840A-46B2-BBE0-E44D4B71DD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4CDD8D-EC4B-47C7-9231-AD48F6B99D9A}" type="datetimeFigureOut">
              <a:rPr lang="en-US" smtClean="0"/>
              <a:t>1/26/2018</a:t>
            </a:fld>
            <a:endParaRPr lang="en-US"/>
          </a:p>
        </p:txBody>
      </p:sp>
      <p:sp>
        <p:nvSpPr>
          <p:cNvPr id="5" name="Footer Placeholder 4">
            <a:extLst>
              <a:ext uri="{FF2B5EF4-FFF2-40B4-BE49-F238E27FC236}">
                <a16:creationId xmlns:a16="http://schemas.microsoft.com/office/drawing/2014/main" id="{EC601178-816A-4E49-A0B4-87DB91BC58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BCE5E4-8866-4EBD-BD09-99EB748D0C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BFA87E-603B-49FC-A2B9-05154B64DEB6}" type="slidenum">
              <a:rPr lang="en-US" smtClean="0"/>
              <a:t>‹#›</a:t>
            </a:fld>
            <a:endParaRPr lang="en-US"/>
          </a:p>
        </p:txBody>
      </p:sp>
    </p:spTree>
    <p:extLst>
      <p:ext uri="{BB962C8B-B14F-4D97-AF65-F5344CB8AC3E}">
        <p14:creationId xmlns:p14="http://schemas.microsoft.com/office/powerpoint/2010/main" val="2171353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933CA18-E2E2-4E25-94DB-2EB546422543}"/>
              </a:ext>
            </a:extLst>
          </p:cNvPr>
          <p:cNvSpPr/>
          <p:nvPr/>
        </p:nvSpPr>
        <p:spPr>
          <a:xfrm>
            <a:off x="381000" y="304800"/>
            <a:ext cx="11391900" cy="619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B04F8C7-327D-4F00-AA0C-6BD752DF67DD}"/>
              </a:ext>
            </a:extLst>
          </p:cNvPr>
          <p:cNvSpPr>
            <a:spLocks noGrp="1"/>
          </p:cNvSpPr>
          <p:nvPr>
            <p:ph type="title"/>
          </p:nvPr>
        </p:nvSpPr>
        <p:spPr>
          <a:xfrm>
            <a:off x="838200" y="191389"/>
            <a:ext cx="10515600" cy="1325563"/>
          </a:xfrm>
        </p:spPr>
        <p:txBody>
          <a:bodyPr/>
          <a:lstStyle/>
          <a:p>
            <a:r>
              <a:rPr lang="en-US" dirty="0"/>
              <a:t>Assessment tool for complex movement</a:t>
            </a:r>
          </a:p>
        </p:txBody>
      </p:sp>
      <p:sp>
        <p:nvSpPr>
          <p:cNvPr id="4" name="Text Placeholder 7">
            <a:extLst>
              <a:ext uri="{FF2B5EF4-FFF2-40B4-BE49-F238E27FC236}">
                <a16:creationId xmlns:a16="http://schemas.microsoft.com/office/drawing/2014/main" id="{151EE370-29B1-4503-8B1C-334831434C36}"/>
              </a:ext>
            </a:extLst>
          </p:cNvPr>
          <p:cNvSpPr txBox="1">
            <a:spLocks/>
          </p:cNvSpPr>
          <p:nvPr/>
        </p:nvSpPr>
        <p:spPr>
          <a:xfrm>
            <a:off x="7499068" y="1425725"/>
            <a:ext cx="4561380" cy="451749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48394" marR="0" lvl="0" indent="-248394" algn="ctr" defTabSz="914400" rtl="0" eaLnBrk="1" fontAlgn="auto" latinLnBrk="0" hangingPunct="1">
              <a:lnSpc>
                <a:spcPct val="100000"/>
              </a:lnSpc>
              <a:spcBef>
                <a:spcPts val="1600"/>
              </a:spcBef>
              <a:spcAft>
                <a:spcPts val="0"/>
              </a:spcAft>
              <a:buClrTx/>
              <a:buSzTx/>
              <a:buFontTx/>
              <a:buNone/>
              <a:tabLst/>
              <a:defRPr/>
            </a:pPr>
            <a:r>
              <a:rPr kumimoji="0" lang="en-AU" sz="2400" b="0" i="0" u="none" strike="noStrike" kern="1200" cap="none" spc="0" normalizeH="0" baseline="0" noProof="0" dirty="0">
                <a:ln>
                  <a:noFill/>
                </a:ln>
                <a:solidFill>
                  <a:prstClr val="black">
                    <a:lumMod val="65000"/>
                    <a:lumOff val="35000"/>
                  </a:prstClr>
                </a:solidFill>
                <a:effectLst/>
                <a:uLnTx/>
                <a:uFillTx/>
                <a:latin typeface="Helvetica" panose="020B0604020202030204" pitchFamily="34" charset="0"/>
                <a:ea typeface="Helvetica" charset="0"/>
                <a:cs typeface="Helvetica" charset="0"/>
              </a:rPr>
              <a:t>Multiple sensors</a:t>
            </a:r>
          </a:p>
          <a:p>
            <a:pPr marL="248394" marR="0" lvl="0" indent="-248394" algn="ctr" defTabSz="914400" rtl="0" eaLnBrk="1" fontAlgn="auto" latinLnBrk="0" hangingPunct="1">
              <a:lnSpc>
                <a:spcPct val="100000"/>
              </a:lnSpc>
              <a:spcBef>
                <a:spcPts val="1600"/>
              </a:spcBef>
              <a:spcAft>
                <a:spcPts val="0"/>
              </a:spcAft>
              <a:buClrTx/>
              <a:buSzTx/>
              <a:buFontTx/>
              <a:buNone/>
              <a:tabLst/>
              <a:defRPr/>
            </a:pPr>
            <a:r>
              <a:rPr kumimoji="0" lang="en-AU" sz="2400" b="0" i="0" u="none" strike="noStrike" kern="1200" cap="none" spc="0" normalizeH="0" baseline="0" noProof="0" dirty="0">
                <a:ln>
                  <a:noFill/>
                </a:ln>
                <a:solidFill>
                  <a:prstClr val="black">
                    <a:lumMod val="65000"/>
                    <a:lumOff val="35000"/>
                  </a:prstClr>
                </a:solidFill>
                <a:effectLst/>
                <a:uLnTx/>
                <a:uFillTx/>
                <a:latin typeface="Helvetica" panose="020B0604020202030204" pitchFamily="34" charset="0"/>
                <a:ea typeface="Helvetica" charset="0"/>
                <a:cs typeface="Helvetica" charset="0"/>
              </a:rPr>
              <a:t>Precise measurement</a:t>
            </a:r>
          </a:p>
          <a:p>
            <a:pPr marL="248394" marR="0" lvl="0" indent="-248394" algn="ctr" defTabSz="914400" rtl="0" eaLnBrk="1" fontAlgn="auto" latinLnBrk="0" hangingPunct="1">
              <a:lnSpc>
                <a:spcPct val="100000"/>
              </a:lnSpc>
              <a:spcBef>
                <a:spcPts val="1600"/>
              </a:spcBef>
              <a:spcAft>
                <a:spcPts val="0"/>
              </a:spcAft>
              <a:buClrTx/>
              <a:buSzTx/>
              <a:buFontTx/>
              <a:buNone/>
              <a:tabLst/>
              <a:defRPr/>
            </a:pPr>
            <a:r>
              <a:rPr kumimoji="0" lang="en-AU" sz="2400" b="0" i="0" u="none" strike="noStrike" kern="1200" cap="none" spc="0" normalizeH="0" baseline="0" noProof="0" dirty="0">
                <a:ln>
                  <a:noFill/>
                </a:ln>
                <a:solidFill>
                  <a:prstClr val="black">
                    <a:lumMod val="65000"/>
                    <a:lumOff val="35000"/>
                  </a:prstClr>
                </a:solidFill>
                <a:effectLst/>
                <a:uLnTx/>
                <a:uFillTx/>
                <a:latin typeface="Helvetica" panose="020B0604020202030204" pitchFamily="34" charset="0"/>
                <a:ea typeface="Helvetica" charset="0"/>
                <a:cs typeface="Helvetica" charset="0"/>
              </a:rPr>
              <a:t>Real-time data</a:t>
            </a:r>
          </a:p>
          <a:p>
            <a:pPr marL="248394" marR="0" lvl="0" indent="-248394" algn="ctr" defTabSz="914400" rtl="0" eaLnBrk="1" fontAlgn="auto" latinLnBrk="0" hangingPunct="1">
              <a:lnSpc>
                <a:spcPct val="100000"/>
              </a:lnSpc>
              <a:spcBef>
                <a:spcPts val="1600"/>
              </a:spcBef>
              <a:spcAft>
                <a:spcPts val="0"/>
              </a:spcAft>
              <a:buClrTx/>
              <a:buSzTx/>
              <a:buFontTx/>
              <a:buNone/>
              <a:tabLst/>
              <a:defRPr/>
            </a:pPr>
            <a:r>
              <a:rPr kumimoji="0" lang="en-AU" sz="2400" b="0" i="0" u="none" strike="noStrike" kern="1200" cap="none" spc="0" normalizeH="0" baseline="0" noProof="0" dirty="0">
                <a:ln>
                  <a:noFill/>
                </a:ln>
                <a:solidFill>
                  <a:prstClr val="black">
                    <a:lumMod val="65000"/>
                    <a:lumOff val="35000"/>
                  </a:prstClr>
                </a:solidFill>
                <a:effectLst/>
                <a:uLnTx/>
                <a:uFillTx/>
                <a:latin typeface="Helvetica" panose="020B0604020202030204" pitchFamily="34" charset="0"/>
                <a:ea typeface="Helvetica" charset="0"/>
                <a:cs typeface="Helvetica" charset="0"/>
              </a:rPr>
              <a:t>In real-life situations</a:t>
            </a:r>
          </a:p>
          <a:p>
            <a:pPr marL="248394" marR="0" lvl="0" indent="-248394" algn="ctr" defTabSz="914400" rtl="0" eaLnBrk="1" fontAlgn="auto" latinLnBrk="0" hangingPunct="1">
              <a:lnSpc>
                <a:spcPct val="100000"/>
              </a:lnSpc>
              <a:spcBef>
                <a:spcPts val="1600"/>
              </a:spcBef>
              <a:spcAft>
                <a:spcPts val="0"/>
              </a:spcAft>
              <a:buClrTx/>
              <a:buSzTx/>
              <a:buFontTx/>
              <a:buNone/>
              <a:tabLst/>
              <a:defRPr/>
            </a:pPr>
            <a:r>
              <a:rPr kumimoji="0" lang="en-AU" sz="2400" b="0" i="0" u="none" strike="noStrike" kern="1200" cap="none" spc="0" normalizeH="0" baseline="0" noProof="0" dirty="0">
                <a:ln>
                  <a:noFill/>
                </a:ln>
                <a:solidFill>
                  <a:prstClr val="black">
                    <a:lumMod val="65000"/>
                    <a:lumOff val="35000"/>
                  </a:prstClr>
                </a:solidFill>
                <a:effectLst/>
                <a:uLnTx/>
                <a:uFillTx/>
                <a:latin typeface="Helvetica" panose="020B0604020202030204" pitchFamily="34" charset="0"/>
                <a:ea typeface="Helvetica" charset="0"/>
                <a:cs typeface="Helvetica" charset="0"/>
              </a:rPr>
              <a:t>Identify issues</a:t>
            </a:r>
          </a:p>
          <a:p>
            <a:pPr marL="248394" marR="0" lvl="0" indent="-248394" algn="ctr" defTabSz="914400" rtl="0" eaLnBrk="1" fontAlgn="auto" latinLnBrk="0" hangingPunct="1">
              <a:lnSpc>
                <a:spcPct val="100000"/>
              </a:lnSpc>
              <a:spcBef>
                <a:spcPts val="1600"/>
              </a:spcBef>
              <a:spcAft>
                <a:spcPts val="0"/>
              </a:spcAft>
              <a:buClrTx/>
              <a:buSzTx/>
              <a:buFontTx/>
              <a:buNone/>
              <a:tabLst/>
              <a:defRPr/>
            </a:pPr>
            <a:r>
              <a:rPr kumimoji="0" lang="en-AU" sz="2400" b="0" i="0" u="none" strike="noStrike" kern="1200" cap="none" spc="0" normalizeH="0" baseline="0" noProof="0" dirty="0">
                <a:ln>
                  <a:noFill/>
                </a:ln>
                <a:solidFill>
                  <a:prstClr val="black">
                    <a:lumMod val="65000"/>
                    <a:lumOff val="35000"/>
                  </a:prstClr>
                </a:solidFill>
                <a:effectLst/>
                <a:uLnTx/>
                <a:uFillTx/>
                <a:latin typeface="Helvetica" panose="020B0604020202030204" pitchFamily="34" charset="0"/>
                <a:ea typeface="Helvetica" charset="0"/>
                <a:cs typeface="Helvetica" charset="0"/>
              </a:rPr>
              <a:t>Organization-wide visibility</a:t>
            </a:r>
          </a:p>
          <a:p>
            <a:pPr marL="248394" marR="0" lvl="0" indent="-248394" algn="ctr" defTabSz="914400" rtl="0" eaLnBrk="1" fontAlgn="auto" latinLnBrk="0" hangingPunct="1">
              <a:lnSpc>
                <a:spcPct val="100000"/>
              </a:lnSpc>
              <a:spcBef>
                <a:spcPts val="1600"/>
              </a:spcBef>
              <a:spcAft>
                <a:spcPts val="0"/>
              </a:spcAft>
              <a:buClrTx/>
              <a:buSzTx/>
              <a:buFontTx/>
              <a:buNone/>
              <a:tabLst/>
              <a:defRPr/>
            </a:pPr>
            <a:r>
              <a:rPr kumimoji="0" lang="en-AU" sz="2400" b="0" i="0" u="none" strike="noStrike" kern="1200" cap="none" spc="0" normalizeH="0" baseline="0" noProof="0" dirty="0">
                <a:ln>
                  <a:noFill/>
                </a:ln>
                <a:solidFill>
                  <a:prstClr val="black">
                    <a:lumMod val="65000"/>
                    <a:lumOff val="35000"/>
                  </a:prstClr>
                </a:solidFill>
                <a:effectLst/>
                <a:uLnTx/>
                <a:uFillTx/>
                <a:latin typeface="Helvetica" panose="020B0604020202030204" pitchFamily="34" charset="0"/>
                <a:ea typeface="+mn-ea"/>
                <a:cs typeface="+mn-cs"/>
              </a:rPr>
              <a:t>Intuitive Dashboard to track </a:t>
            </a:r>
            <a:r>
              <a:rPr kumimoji="0" lang="en-AU" sz="2400" b="0" i="0" u="none" strike="noStrike" kern="1200" cap="none" spc="0" normalizeH="0" baseline="0" noProof="0" dirty="0" err="1">
                <a:ln>
                  <a:noFill/>
                </a:ln>
                <a:solidFill>
                  <a:prstClr val="black">
                    <a:lumMod val="65000"/>
                    <a:lumOff val="35000"/>
                  </a:prstClr>
                </a:solidFill>
                <a:effectLst/>
                <a:uLnTx/>
                <a:uFillTx/>
                <a:latin typeface="Helvetica" panose="020B0604020202030204" pitchFamily="34" charset="0"/>
                <a:ea typeface="+mn-ea"/>
                <a:cs typeface="+mn-cs"/>
              </a:rPr>
              <a:t>myViSafe</a:t>
            </a:r>
            <a:r>
              <a:rPr kumimoji="0" lang="en-AU" sz="2400" b="0" i="0" u="none" strike="noStrike" kern="1200" cap="none" spc="0" normalizeH="0" baseline="0" noProof="0" dirty="0">
                <a:ln>
                  <a:noFill/>
                </a:ln>
                <a:solidFill>
                  <a:prstClr val="black">
                    <a:lumMod val="65000"/>
                    <a:lumOff val="35000"/>
                  </a:prstClr>
                </a:solidFill>
                <a:effectLst/>
                <a:uLnTx/>
                <a:uFillTx/>
                <a:latin typeface="Helvetica" panose="020B0604020202030204" pitchFamily="34" charset="0"/>
                <a:ea typeface="+mn-ea"/>
                <a:cs typeface="+mn-cs"/>
              </a:rPr>
              <a:t> assessments across locations, business units, tasks and employees  </a:t>
            </a:r>
          </a:p>
        </p:txBody>
      </p:sp>
      <p:pic>
        <p:nvPicPr>
          <p:cNvPr id="8" name="Picture 7">
            <a:extLst>
              <a:ext uri="{FF2B5EF4-FFF2-40B4-BE49-F238E27FC236}">
                <a16:creationId xmlns:a16="http://schemas.microsoft.com/office/drawing/2014/main" id="{E1950206-44D6-4D52-9CAD-2D98E97D0CF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977"/>
          <a:stretch/>
        </p:blipFill>
        <p:spPr>
          <a:xfrm>
            <a:off x="923544" y="1129179"/>
            <a:ext cx="4690872" cy="4913957"/>
          </a:xfrm>
          <a:prstGeom prst="rect">
            <a:avLst/>
          </a:prstGeom>
        </p:spPr>
      </p:pic>
      <p:sp>
        <p:nvSpPr>
          <p:cNvPr id="3" name="Rectangle 2">
            <a:extLst>
              <a:ext uri="{FF2B5EF4-FFF2-40B4-BE49-F238E27FC236}">
                <a16:creationId xmlns:a16="http://schemas.microsoft.com/office/drawing/2014/main" id="{009B8CF8-3DA4-4AE5-AAE8-15210A3BED33}"/>
              </a:ext>
            </a:extLst>
          </p:cNvPr>
          <p:cNvSpPr/>
          <p:nvPr/>
        </p:nvSpPr>
        <p:spPr>
          <a:xfrm>
            <a:off x="5221705" y="1129179"/>
            <a:ext cx="2562727" cy="4927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38E695D7-7F36-48B8-8A49-7F02D7C58B7F}"/>
              </a:ext>
            </a:extLst>
          </p:cNvPr>
          <p:cNvGrpSpPr/>
          <p:nvPr/>
        </p:nvGrpSpPr>
        <p:grpSpPr>
          <a:xfrm>
            <a:off x="4646134" y="2417462"/>
            <a:ext cx="3021652" cy="2503594"/>
            <a:chOff x="3459817" y="1268760"/>
            <a:chExt cx="5170766" cy="4838012"/>
          </a:xfrm>
        </p:grpSpPr>
        <p:pic>
          <p:nvPicPr>
            <p:cNvPr id="10" name="Picture 9">
              <a:extLst>
                <a:ext uri="{FF2B5EF4-FFF2-40B4-BE49-F238E27FC236}">
                  <a16:creationId xmlns:a16="http://schemas.microsoft.com/office/drawing/2014/main" id="{C72DA13B-F1E1-4013-B3E5-1E8B73B7AD1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58991" y="1268760"/>
              <a:ext cx="2037009" cy="1455006"/>
            </a:xfrm>
            <a:prstGeom prst="rect">
              <a:avLst/>
            </a:prstGeom>
          </p:spPr>
        </p:pic>
        <p:pic>
          <p:nvPicPr>
            <p:cNvPr id="11" name="Picture 10">
              <a:extLst>
                <a:ext uri="{FF2B5EF4-FFF2-40B4-BE49-F238E27FC236}">
                  <a16:creationId xmlns:a16="http://schemas.microsoft.com/office/drawing/2014/main" id="{8C19AF7E-D974-45F9-95B4-16F9F7C6ECA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459817" y="3097206"/>
              <a:ext cx="5170766" cy="1366984"/>
            </a:xfrm>
            <a:prstGeom prst="rect">
              <a:avLst/>
            </a:prstGeom>
          </p:spPr>
        </p:pic>
        <p:pic>
          <p:nvPicPr>
            <p:cNvPr id="12" name="Picture 11">
              <a:extLst>
                <a:ext uri="{FF2B5EF4-FFF2-40B4-BE49-F238E27FC236}">
                  <a16:creationId xmlns:a16="http://schemas.microsoft.com/office/drawing/2014/main" id="{D348C305-6537-4CAB-AB6E-781D00A42EA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459817" y="4438280"/>
              <a:ext cx="5170766" cy="1366984"/>
            </a:xfrm>
            <a:prstGeom prst="rect">
              <a:avLst/>
            </a:prstGeom>
          </p:spPr>
        </p:pic>
        <p:pic>
          <p:nvPicPr>
            <p:cNvPr id="13" name="Picture 12">
              <a:extLst>
                <a:ext uri="{FF2B5EF4-FFF2-40B4-BE49-F238E27FC236}">
                  <a16:creationId xmlns:a16="http://schemas.microsoft.com/office/drawing/2014/main" id="{F5BBC9E2-CCE2-4483-8BF4-796915E6395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023992" y="1286185"/>
              <a:ext cx="2012614" cy="1437581"/>
            </a:xfrm>
            <a:prstGeom prst="rect">
              <a:avLst/>
            </a:prstGeom>
          </p:spPr>
        </p:pic>
        <p:sp>
          <p:nvSpPr>
            <p:cNvPr id="14" name="TextBox 13">
              <a:extLst>
                <a:ext uri="{FF2B5EF4-FFF2-40B4-BE49-F238E27FC236}">
                  <a16:creationId xmlns:a16="http://schemas.microsoft.com/office/drawing/2014/main" id="{A717326B-37AE-4FDD-B956-C2990DF624B3}"/>
                </a:ext>
              </a:extLst>
            </p:cNvPr>
            <p:cNvSpPr txBox="1"/>
            <p:nvPr/>
          </p:nvSpPr>
          <p:spPr>
            <a:xfrm>
              <a:off x="3999311" y="2564905"/>
              <a:ext cx="4082718" cy="4240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Calibri Light" panose="020F0302020204030204"/>
                  <a:ea typeface="+mn-ea"/>
                  <a:cs typeface="Gotham Book" pitchFamily="50" charset="0"/>
                </a:rPr>
                <a:t>ViSafe Muscle Activity Sensors </a:t>
              </a:r>
            </a:p>
          </p:txBody>
        </p:sp>
        <p:sp>
          <p:nvSpPr>
            <p:cNvPr id="15" name="TextBox 14">
              <a:extLst>
                <a:ext uri="{FF2B5EF4-FFF2-40B4-BE49-F238E27FC236}">
                  <a16:creationId xmlns:a16="http://schemas.microsoft.com/office/drawing/2014/main" id="{EA3D6931-F728-434D-BA65-D8B90C2145C2}"/>
                </a:ext>
              </a:extLst>
            </p:cNvPr>
            <p:cNvSpPr txBox="1"/>
            <p:nvPr/>
          </p:nvSpPr>
          <p:spPr>
            <a:xfrm>
              <a:off x="3994962" y="5682734"/>
              <a:ext cx="4082718" cy="4240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Calibri Light" panose="020F0302020204030204"/>
                  <a:ea typeface="+mn-ea"/>
                  <a:cs typeface="Gotham Book" pitchFamily="50" charset="0"/>
                </a:rPr>
                <a:t>ViSafe Movement Sensors</a:t>
              </a:r>
            </a:p>
          </p:txBody>
        </p:sp>
      </p:grpSp>
      <p:pic>
        <p:nvPicPr>
          <p:cNvPr id="17" name="Content Placeholder 10" descr="A picture containing screenshot&#10;&#10;Description generated with high confidence">
            <a:extLst>
              <a:ext uri="{FF2B5EF4-FFF2-40B4-BE49-F238E27FC236}">
                <a16:creationId xmlns:a16="http://schemas.microsoft.com/office/drawing/2014/main" id="{76DAE338-E119-4FC0-8557-E5B3A31CD922}"/>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6305" y="5977510"/>
            <a:ext cx="2169258" cy="677290"/>
          </a:xfrm>
          <a:prstGeom prst="rect">
            <a:avLst/>
          </a:prstGeom>
        </p:spPr>
      </p:pic>
    </p:spTree>
    <p:extLst>
      <p:ext uri="{BB962C8B-B14F-4D97-AF65-F5344CB8AC3E}">
        <p14:creationId xmlns:p14="http://schemas.microsoft.com/office/powerpoint/2010/main" val="396378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BE11AF-085B-4425-B6D3-AEABF44DE1A8}"/>
              </a:ext>
            </a:extLst>
          </p:cNvPr>
          <p:cNvSpPr/>
          <p:nvPr/>
        </p:nvSpPr>
        <p:spPr>
          <a:xfrm>
            <a:off x="381000" y="304800"/>
            <a:ext cx="11391900" cy="619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43FB547-BFB1-4A4E-891E-018651D932A3}"/>
              </a:ext>
            </a:extLst>
          </p:cNvPr>
          <p:cNvSpPr>
            <a:spLocks noGrp="1"/>
          </p:cNvSpPr>
          <p:nvPr>
            <p:ph type="title"/>
          </p:nvPr>
        </p:nvSpPr>
        <p:spPr/>
        <p:txBody>
          <a:bodyPr/>
          <a:lstStyle/>
          <a:p>
            <a:r>
              <a:rPr lang="en-US" dirty="0"/>
              <a:t>Risk Matrix</a:t>
            </a:r>
          </a:p>
        </p:txBody>
      </p:sp>
      <p:graphicFrame>
        <p:nvGraphicFramePr>
          <p:cNvPr id="4" name="Table 3">
            <a:extLst>
              <a:ext uri="{FF2B5EF4-FFF2-40B4-BE49-F238E27FC236}">
                <a16:creationId xmlns:a16="http://schemas.microsoft.com/office/drawing/2014/main" id="{2E8708FD-3738-4D1F-ABCE-030931AEEABD}"/>
              </a:ext>
            </a:extLst>
          </p:cNvPr>
          <p:cNvGraphicFramePr>
            <a:graphicFrameLocks noGrp="1"/>
          </p:cNvGraphicFramePr>
          <p:nvPr>
            <p:extLst/>
          </p:nvPr>
        </p:nvGraphicFramePr>
        <p:xfrm>
          <a:off x="1055806" y="736568"/>
          <a:ext cx="9677396" cy="3461171"/>
        </p:xfrm>
        <a:graphic>
          <a:graphicData uri="http://schemas.openxmlformats.org/drawingml/2006/table">
            <a:tbl>
              <a:tblPr firstRow="1" bandRow="1">
                <a:tableStyleId>{5940675A-B579-460E-94D1-54222C63F5DA}</a:tableStyleId>
              </a:tblPr>
              <a:tblGrid>
                <a:gridCol w="685800">
                  <a:extLst>
                    <a:ext uri="{9D8B030D-6E8A-4147-A177-3AD203B41FA5}">
                      <a16:colId xmlns:a16="http://schemas.microsoft.com/office/drawing/2014/main" val="994423628"/>
                    </a:ext>
                  </a:extLst>
                </a:gridCol>
                <a:gridCol w="2079171">
                  <a:extLst>
                    <a:ext uri="{9D8B030D-6E8A-4147-A177-3AD203B41FA5}">
                      <a16:colId xmlns:a16="http://schemas.microsoft.com/office/drawing/2014/main" val="2542548165"/>
                    </a:ext>
                  </a:extLst>
                </a:gridCol>
                <a:gridCol w="1382485">
                  <a:extLst>
                    <a:ext uri="{9D8B030D-6E8A-4147-A177-3AD203B41FA5}">
                      <a16:colId xmlns:a16="http://schemas.microsoft.com/office/drawing/2014/main" val="3438955783"/>
                    </a:ext>
                  </a:extLst>
                </a:gridCol>
                <a:gridCol w="1382485">
                  <a:extLst>
                    <a:ext uri="{9D8B030D-6E8A-4147-A177-3AD203B41FA5}">
                      <a16:colId xmlns:a16="http://schemas.microsoft.com/office/drawing/2014/main" val="4202505029"/>
                    </a:ext>
                  </a:extLst>
                </a:gridCol>
                <a:gridCol w="1382485">
                  <a:extLst>
                    <a:ext uri="{9D8B030D-6E8A-4147-A177-3AD203B41FA5}">
                      <a16:colId xmlns:a16="http://schemas.microsoft.com/office/drawing/2014/main" val="2816604102"/>
                    </a:ext>
                  </a:extLst>
                </a:gridCol>
                <a:gridCol w="1382485">
                  <a:extLst>
                    <a:ext uri="{9D8B030D-6E8A-4147-A177-3AD203B41FA5}">
                      <a16:colId xmlns:a16="http://schemas.microsoft.com/office/drawing/2014/main" val="955185801"/>
                    </a:ext>
                  </a:extLst>
                </a:gridCol>
                <a:gridCol w="1382485">
                  <a:extLst>
                    <a:ext uri="{9D8B030D-6E8A-4147-A177-3AD203B41FA5}">
                      <a16:colId xmlns:a16="http://schemas.microsoft.com/office/drawing/2014/main" val="472406625"/>
                    </a:ext>
                  </a:extLst>
                </a:gridCol>
              </a:tblGrid>
              <a:tr h="494453">
                <a:tc>
                  <a:txBody>
                    <a:bodyPr/>
                    <a:lstStyle/>
                    <a:p>
                      <a:endParaRPr lang="en-AU" sz="1900" dirty="0"/>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AU" sz="1900" dirty="0"/>
                    </a:p>
                  </a:txBody>
                  <a:tcPr marL="121920" marR="121920" marT="60960" marB="6096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5">
                  <a:txBody>
                    <a:bodyPr/>
                    <a:lstStyle/>
                    <a:p>
                      <a:pPr algn="ctr"/>
                      <a:r>
                        <a:rPr lang="en-AU" sz="1900" b="1" dirty="0"/>
                        <a:t>Consequences</a:t>
                      </a:r>
                    </a:p>
                  </a:txBody>
                  <a:tcPr marL="121920" marR="121920" marT="60960" marB="60960" anchor="ctr">
                    <a:lnL w="12700" cap="flat" cmpd="sng" algn="ctr">
                      <a:solidFill>
                        <a:schemeClr val="tx1"/>
                      </a:solidFill>
                      <a:prstDash val="solid"/>
                      <a:round/>
                      <a:headEnd type="none" w="med" len="med"/>
                      <a:tailEnd type="none" w="med" len="med"/>
                    </a:lnL>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490889088"/>
                  </a:ext>
                </a:extLst>
              </a:tr>
              <a:tr h="494453">
                <a:tc>
                  <a:txBody>
                    <a:bodyPr/>
                    <a:lstStyle/>
                    <a:p>
                      <a:endParaRPr lang="en-AU" sz="1900"/>
                    </a:p>
                  </a:txBody>
                  <a:tcPr marL="121920" marR="121920" marT="60960" marB="609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sz="1900" dirty="0"/>
                    </a:p>
                  </a:txBody>
                  <a:tcPr marL="121920" marR="121920" marT="60960" marB="6096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1900" dirty="0"/>
                        <a:t>Trivial</a:t>
                      </a:r>
                    </a:p>
                  </a:txBody>
                  <a:tcPr marL="121920" marR="121920" marT="60960" marB="60960" anchor="ctr">
                    <a:lnL w="12700" cap="flat" cmpd="sng" algn="ctr">
                      <a:solidFill>
                        <a:schemeClr val="tx1"/>
                      </a:solidFill>
                      <a:prstDash val="solid"/>
                      <a:round/>
                      <a:headEnd type="none" w="med" len="med"/>
                      <a:tailEnd type="none" w="med" len="med"/>
                    </a:lnL>
                  </a:tcPr>
                </a:tc>
                <a:tc>
                  <a:txBody>
                    <a:bodyPr/>
                    <a:lstStyle/>
                    <a:p>
                      <a:pPr algn="ctr"/>
                      <a:r>
                        <a:rPr lang="en-AU" sz="1900" dirty="0"/>
                        <a:t>Minor</a:t>
                      </a:r>
                    </a:p>
                  </a:txBody>
                  <a:tcPr marL="121920" marR="121920" marT="60960" marB="60960" anchor="ctr"/>
                </a:tc>
                <a:tc>
                  <a:txBody>
                    <a:bodyPr/>
                    <a:lstStyle/>
                    <a:p>
                      <a:pPr algn="ctr"/>
                      <a:r>
                        <a:rPr lang="en-AU" sz="1900" dirty="0"/>
                        <a:t>Moderate</a:t>
                      </a:r>
                    </a:p>
                  </a:txBody>
                  <a:tcPr marL="121920" marR="121920" marT="60960" marB="60960" anchor="ctr"/>
                </a:tc>
                <a:tc>
                  <a:txBody>
                    <a:bodyPr/>
                    <a:lstStyle/>
                    <a:p>
                      <a:pPr algn="ctr"/>
                      <a:r>
                        <a:rPr lang="en-AU" sz="1900" dirty="0"/>
                        <a:t>Major</a:t>
                      </a:r>
                    </a:p>
                  </a:txBody>
                  <a:tcPr marL="121920" marR="121920" marT="60960" marB="60960" anchor="ctr"/>
                </a:tc>
                <a:tc>
                  <a:txBody>
                    <a:bodyPr/>
                    <a:lstStyle/>
                    <a:p>
                      <a:pPr algn="ctr"/>
                      <a:r>
                        <a:rPr lang="en-AU" sz="1900" dirty="0"/>
                        <a:t>Severe</a:t>
                      </a:r>
                    </a:p>
                  </a:txBody>
                  <a:tcPr marL="121920" marR="121920" marT="60960" marB="60960" anchor="ctr"/>
                </a:tc>
                <a:extLst>
                  <a:ext uri="{0D108BD9-81ED-4DB2-BD59-A6C34878D82A}">
                    <a16:rowId xmlns:a16="http://schemas.microsoft.com/office/drawing/2014/main" val="110045505"/>
                  </a:ext>
                </a:extLst>
              </a:tr>
              <a:tr h="494453">
                <a:tc rowSpan="5">
                  <a:txBody>
                    <a:bodyPr/>
                    <a:lstStyle/>
                    <a:p>
                      <a:pPr algn="ctr"/>
                      <a:r>
                        <a:rPr lang="en-AU" sz="1900" b="1" dirty="0"/>
                        <a:t>Likelihood</a:t>
                      </a:r>
                    </a:p>
                  </a:txBody>
                  <a:tcPr marL="121920" marR="121920" marT="60960" marB="60960" vert="vert270" anchor="ctr">
                    <a:lnT w="12700" cap="flat" cmpd="sng" algn="ctr">
                      <a:solidFill>
                        <a:schemeClr val="tx1"/>
                      </a:solidFill>
                      <a:prstDash val="solid"/>
                      <a:round/>
                      <a:headEnd type="none" w="med" len="med"/>
                      <a:tailEnd type="none" w="med" len="med"/>
                    </a:lnT>
                  </a:tcPr>
                </a:tc>
                <a:tc>
                  <a:txBody>
                    <a:bodyPr/>
                    <a:lstStyle/>
                    <a:p>
                      <a:r>
                        <a:rPr lang="en-AU" sz="1900" dirty="0"/>
                        <a:t>Almost Certain</a:t>
                      </a:r>
                    </a:p>
                  </a:txBody>
                  <a:tcPr marL="121920" marR="121920" marT="60960" marB="60960" anchor="ctr">
                    <a:lnT w="12700" cap="flat" cmpd="sng" algn="ctr">
                      <a:solidFill>
                        <a:schemeClr val="tx1"/>
                      </a:solidFill>
                      <a:prstDash val="solid"/>
                      <a:round/>
                      <a:headEnd type="none" w="med" len="med"/>
                      <a:tailEnd type="none" w="med" len="med"/>
                    </a:lnT>
                  </a:tcPr>
                </a:tc>
                <a:tc>
                  <a:txBody>
                    <a:bodyPr/>
                    <a:lstStyle/>
                    <a:p>
                      <a:pPr algn="ctr"/>
                      <a:r>
                        <a:rPr lang="en-AU" sz="1900" dirty="0"/>
                        <a:t>L</a:t>
                      </a:r>
                    </a:p>
                  </a:txBody>
                  <a:tcPr marL="121920" marR="121920" marT="60960" marB="60960" anchor="ctr">
                    <a:solidFill>
                      <a:srgbClr val="92D400"/>
                    </a:solidFill>
                  </a:tcPr>
                </a:tc>
                <a:tc>
                  <a:txBody>
                    <a:bodyPr/>
                    <a:lstStyle/>
                    <a:p>
                      <a:pPr algn="ctr"/>
                      <a:r>
                        <a:rPr lang="en-AU" sz="1900" dirty="0"/>
                        <a:t>H</a:t>
                      </a:r>
                    </a:p>
                  </a:txBody>
                  <a:tcPr marL="121920" marR="121920" marT="60960" marB="60960" anchor="ctr">
                    <a:solidFill>
                      <a:srgbClr val="FFC000"/>
                    </a:solidFill>
                  </a:tcPr>
                </a:tc>
                <a:tc>
                  <a:txBody>
                    <a:bodyPr/>
                    <a:lstStyle/>
                    <a:p>
                      <a:pPr algn="ctr"/>
                      <a:r>
                        <a:rPr lang="en-AU" sz="1900" dirty="0"/>
                        <a:t>H</a:t>
                      </a:r>
                    </a:p>
                  </a:txBody>
                  <a:tcPr marL="121920" marR="121920" marT="60960" marB="60960" anchor="ctr">
                    <a:solidFill>
                      <a:srgbClr val="FFC000"/>
                    </a:solidFill>
                  </a:tcPr>
                </a:tc>
                <a:tc>
                  <a:txBody>
                    <a:bodyPr/>
                    <a:lstStyle/>
                    <a:p>
                      <a:pPr algn="ctr"/>
                      <a:r>
                        <a:rPr lang="en-AU" sz="1900" dirty="0"/>
                        <a:t>E</a:t>
                      </a:r>
                    </a:p>
                  </a:txBody>
                  <a:tcPr marL="121920" marR="121920" marT="60960" marB="60960" anchor="ctr">
                    <a:solidFill>
                      <a:srgbClr val="FF0000"/>
                    </a:solidFill>
                  </a:tcPr>
                </a:tc>
                <a:tc>
                  <a:txBody>
                    <a:bodyPr/>
                    <a:lstStyle/>
                    <a:p>
                      <a:pPr algn="ctr"/>
                      <a:r>
                        <a:rPr lang="en-AU" sz="1900" dirty="0"/>
                        <a:t>E</a:t>
                      </a:r>
                    </a:p>
                  </a:txBody>
                  <a:tcPr marL="121920" marR="121920" marT="60960" marB="60960" anchor="ctr">
                    <a:solidFill>
                      <a:srgbClr val="FF0000"/>
                    </a:solidFill>
                  </a:tcPr>
                </a:tc>
                <a:extLst>
                  <a:ext uri="{0D108BD9-81ED-4DB2-BD59-A6C34878D82A}">
                    <a16:rowId xmlns:a16="http://schemas.microsoft.com/office/drawing/2014/main" val="2998466931"/>
                  </a:ext>
                </a:extLst>
              </a:tr>
              <a:tr h="494453">
                <a:tc vMerge="1">
                  <a:txBody>
                    <a:bodyPr/>
                    <a:lstStyle/>
                    <a:p>
                      <a:endParaRPr lang="en-AU" dirty="0"/>
                    </a:p>
                  </a:txBody>
                  <a:tcPr/>
                </a:tc>
                <a:tc>
                  <a:txBody>
                    <a:bodyPr/>
                    <a:lstStyle/>
                    <a:p>
                      <a:r>
                        <a:rPr lang="en-AU" sz="1900" dirty="0"/>
                        <a:t>Likely</a:t>
                      </a:r>
                    </a:p>
                  </a:txBody>
                  <a:tcPr marL="121920" marR="121920" marT="60960" marB="60960" anchor="ctr"/>
                </a:tc>
                <a:tc>
                  <a:txBody>
                    <a:bodyPr/>
                    <a:lstStyle/>
                    <a:p>
                      <a:pPr algn="ctr"/>
                      <a:r>
                        <a:rPr lang="en-AU" sz="1900" dirty="0"/>
                        <a:t>L</a:t>
                      </a:r>
                    </a:p>
                  </a:txBody>
                  <a:tcPr marL="121920" marR="121920" marT="60960" marB="60960" anchor="ctr">
                    <a:solidFill>
                      <a:srgbClr val="92D400"/>
                    </a:solidFill>
                  </a:tcPr>
                </a:tc>
                <a:tc>
                  <a:txBody>
                    <a:bodyPr/>
                    <a:lstStyle/>
                    <a:p>
                      <a:pPr algn="ctr"/>
                      <a:r>
                        <a:rPr lang="en-AU" sz="1900" dirty="0"/>
                        <a:t>M</a:t>
                      </a:r>
                    </a:p>
                  </a:txBody>
                  <a:tcPr marL="121920" marR="121920" marT="60960" marB="60960" anchor="ctr">
                    <a:solidFill>
                      <a:srgbClr val="FFFF00"/>
                    </a:solidFill>
                  </a:tcPr>
                </a:tc>
                <a:tc>
                  <a:txBody>
                    <a:bodyPr/>
                    <a:lstStyle/>
                    <a:p>
                      <a:pPr algn="ctr"/>
                      <a:r>
                        <a:rPr lang="en-AU" sz="1900" dirty="0"/>
                        <a:t>H</a:t>
                      </a:r>
                    </a:p>
                  </a:txBody>
                  <a:tcPr marL="121920" marR="121920" marT="60960" marB="60960" anchor="ctr">
                    <a:solidFill>
                      <a:srgbClr val="FFC000"/>
                    </a:solidFill>
                  </a:tcPr>
                </a:tc>
                <a:tc>
                  <a:txBody>
                    <a:bodyPr/>
                    <a:lstStyle/>
                    <a:p>
                      <a:pPr algn="ctr"/>
                      <a:r>
                        <a:rPr lang="en-AU" sz="1900" dirty="0"/>
                        <a:t>H</a:t>
                      </a:r>
                    </a:p>
                  </a:txBody>
                  <a:tcPr marL="121920" marR="121920" marT="60960" marB="60960" anchor="ctr">
                    <a:solidFill>
                      <a:srgbClr val="FFC000"/>
                    </a:solidFill>
                  </a:tcPr>
                </a:tc>
                <a:tc>
                  <a:txBody>
                    <a:bodyPr/>
                    <a:lstStyle/>
                    <a:p>
                      <a:pPr algn="ctr"/>
                      <a:r>
                        <a:rPr lang="en-AU" sz="1900" dirty="0"/>
                        <a:t>E</a:t>
                      </a:r>
                    </a:p>
                  </a:txBody>
                  <a:tcPr marL="121920" marR="121920" marT="60960" marB="60960" anchor="ctr">
                    <a:solidFill>
                      <a:srgbClr val="FF0000"/>
                    </a:solidFill>
                  </a:tcPr>
                </a:tc>
                <a:extLst>
                  <a:ext uri="{0D108BD9-81ED-4DB2-BD59-A6C34878D82A}">
                    <a16:rowId xmlns:a16="http://schemas.microsoft.com/office/drawing/2014/main" val="203149136"/>
                  </a:ext>
                </a:extLst>
              </a:tr>
              <a:tr h="494453">
                <a:tc vMerge="1">
                  <a:txBody>
                    <a:bodyPr/>
                    <a:lstStyle/>
                    <a:p>
                      <a:endParaRPr lang="en-AU" dirty="0"/>
                    </a:p>
                  </a:txBody>
                  <a:tcPr/>
                </a:tc>
                <a:tc>
                  <a:txBody>
                    <a:bodyPr/>
                    <a:lstStyle/>
                    <a:p>
                      <a:r>
                        <a:rPr lang="en-AU" sz="1900" dirty="0"/>
                        <a:t>Possible</a:t>
                      </a:r>
                    </a:p>
                  </a:txBody>
                  <a:tcPr marL="121920" marR="121920" marT="60960" marB="60960" anchor="ctr"/>
                </a:tc>
                <a:tc>
                  <a:txBody>
                    <a:bodyPr/>
                    <a:lstStyle/>
                    <a:p>
                      <a:pPr algn="ctr"/>
                      <a:r>
                        <a:rPr lang="en-AU" sz="1900" dirty="0"/>
                        <a:t>L</a:t>
                      </a:r>
                    </a:p>
                  </a:txBody>
                  <a:tcPr marL="121920" marR="121920" marT="60960" marB="60960" anchor="ctr">
                    <a:solidFill>
                      <a:srgbClr val="92D400"/>
                    </a:solidFill>
                  </a:tcPr>
                </a:tc>
                <a:tc>
                  <a:txBody>
                    <a:bodyPr/>
                    <a:lstStyle/>
                    <a:p>
                      <a:pPr algn="ctr"/>
                      <a:r>
                        <a:rPr lang="en-AU" sz="1900" dirty="0"/>
                        <a:t>M</a:t>
                      </a:r>
                    </a:p>
                  </a:txBody>
                  <a:tcPr marL="121920" marR="121920" marT="60960" marB="60960" anchor="ctr">
                    <a:solidFill>
                      <a:srgbClr val="FFFF00"/>
                    </a:solidFill>
                  </a:tcPr>
                </a:tc>
                <a:tc>
                  <a:txBody>
                    <a:bodyPr/>
                    <a:lstStyle/>
                    <a:p>
                      <a:pPr algn="ctr"/>
                      <a:r>
                        <a:rPr lang="en-AU" sz="1900" dirty="0"/>
                        <a:t>M</a:t>
                      </a:r>
                    </a:p>
                  </a:txBody>
                  <a:tcPr marL="121920" marR="121920" marT="60960" marB="60960" anchor="ctr">
                    <a:solidFill>
                      <a:srgbClr val="FFFF00"/>
                    </a:solidFill>
                  </a:tcPr>
                </a:tc>
                <a:tc>
                  <a:txBody>
                    <a:bodyPr/>
                    <a:lstStyle/>
                    <a:p>
                      <a:pPr algn="ctr"/>
                      <a:r>
                        <a:rPr lang="en-AU" sz="1900" dirty="0"/>
                        <a:t>H</a:t>
                      </a:r>
                    </a:p>
                  </a:txBody>
                  <a:tcPr marL="121920" marR="121920" marT="60960" marB="60960" anchor="ctr">
                    <a:solidFill>
                      <a:srgbClr val="FFC000"/>
                    </a:solidFill>
                  </a:tcPr>
                </a:tc>
                <a:tc>
                  <a:txBody>
                    <a:bodyPr/>
                    <a:lstStyle/>
                    <a:p>
                      <a:pPr algn="ctr"/>
                      <a:r>
                        <a:rPr lang="en-AU" sz="1900" dirty="0"/>
                        <a:t>E</a:t>
                      </a:r>
                    </a:p>
                  </a:txBody>
                  <a:tcPr marL="121920" marR="121920" marT="60960" marB="60960" anchor="ctr">
                    <a:solidFill>
                      <a:srgbClr val="FF0000"/>
                    </a:solidFill>
                  </a:tcPr>
                </a:tc>
                <a:extLst>
                  <a:ext uri="{0D108BD9-81ED-4DB2-BD59-A6C34878D82A}">
                    <a16:rowId xmlns:a16="http://schemas.microsoft.com/office/drawing/2014/main" val="4194497098"/>
                  </a:ext>
                </a:extLst>
              </a:tr>
              <a:tr h="494453">
                <a:tc vMerge="1">
                  <a:txBody>
                    <a:bodyPr/>
                    <a:lstStyle/>
                    <a:p>
                      <a:endParaRPr lang="en-AU" dirty="0"/>
                    </a:p>
                  </a:txBody>
                  <a:tcPr/>
                </a:tc>
                <a:tc>
                  <a:txBody>
                    <a:bodyPr/>
                    <a:lstStyle/>
                    <a:p>
                      <a:r>
                        <a:rPr lang="en-AU" sz="1900" dirty="0"/>
                        <a:t>Unlikely</a:t>
                      </a:r>
                    </a:p>
                  </a:txBody>
                  <a:tcPr marL="121920" marR="121920" marT="60960" marB="60960" anchor="ctr"/>
                </a:tc>
                <a:tc>
                  <a:txBody>
                    <a:bodyPr/>
                    <a:lstStyle/>
                    <a:p>
                      <a:pPr algn="ctr"/>
                      <a:r>
                        <a:rPr lang="en-AU" sz="1900" dirty="0"/>
                        <a:t>L</a:t>
                      </a:r>
                    </a:p>
                  </a:txBody>
                  <a:tcPr marL="121920" marR="121920" marT="60960" marB="60960" anchor="ctr">
                    <a:solidFill>
                      <a:srgbClr val="92D400"/>
                    </a:solidFill>
                  </a:tcPr>
                </a:tc>
                <a:tc>
                  <a:txBody>
                    <a:bodyPr/>
                    <a:lstStyle/>
                    <a:p>
                      <a:pPr algn="ctr"/>
                      <a:r>
                        <a:rPr lang="en-AU" sz="1900" dirty="0"/>
                        <a:t>M</a:t>
                      </a:r>
                    </a:p>
                  </a:txBody>
                  <a:tcPr marL="121920" marR="121920" marT="60960" marB="60960" anchor="ctr">
                    <a:solidFill>
                      <a:srgbClr val="FFFF00"/>
                    </a:solidFill>
                  </a:tcPr>
                </a:tc>
                <a:tc>
                  <a:txBody>
                    <a:bodyPr/>
                    <a:lstStyle/>
                    <a:p>
                      <a:pPr algn="ctr"/>
                      <a:r>
                        <a:rPr lang="en-AU" sz="1900" dirty="0"/>
                        <a:t>M</a:t>
                      </a:r>
                    </a:p>
                  </a:txBody>
                  <a:tcPr marL="121920" marR="121920" marT="60960" marB="60960" anchor="ctr">
                    <a:solidFill>
                      <a:srgbClr val="FFFF00"/>
                    </a:solidFill>
                  </a:tcPr>
                </a:tc>
                <a:tc>
                  <a:txBody>
                    <a:bodyPr/>
                    <a:lstStyle/>
                    <a:p>
                      <a:pPr algn="ctr"/>
                      <a:r>
                        <a:rPr lang="en-AU" sz="1900" dirty="0"/>
                        <a:t>H</a:t>
                      </a:r>
                    </a:p>
                  </a:txBody>
                  <a:tcPr marL="121920" marR="121920" marT="60960" marB="60960" anchor="ctr">
                    <a:solidFill>
                      <a:srgbClr val="FFC000"/>
                    </a:solidFill>
                  </a:tcPr>
                </a:tc>
                <a:tc>
                  <a:txBody>
                    <a:bodyPr/>
                    <a:lstStyle/>
                    <a:p>
                      <a:pPr algn="ctr"/>
                      <a:r>
                        <a:rPr lang="en-AU" sz="1900" dirty="0"/>
                        <a:t>H</a:t>
                      </a:r>
                    </a:p>
                  </a:txBody>
                  <a:tcPr marL="121920" marR="121920" marT="60960" marB="60960" anchor="ctr">
                    <a:solidFill>
                      <a:srgbClr val="FFC000"/>
                    </a:solidFill>
                  </a:tcPr>
                </a:tc>
                <a:extLst>
                  <a:ext uri="{0D108BD9-81ED-4DB2-BD59-A6C34878D82A}">
                    <a16:rowId xmlns:a16="http://schemas.microsoft.com/office/drawing/2014/main" val="1551159944"/>
                  </a:ext>
                </a:extLst>
              </a:tr>
              <a:tr h="494453">
                <a:tc vMerge="1">
                  <a:txBody>
                    <a:bodyPr/>
                    <a:lstStyle/>
                    <a:p>
                      <a:endParaRPr lang="en-AU" dirty="0"/>
                    </a:p>
                  </a:txBody>
                  <a:tcPr/>
                </a:tc>
                <a:tc>
                  <a:txBody>
                    <a:bodyPr/>
                    <a:lstStyle/>
                    <a:p>
                      <a:r>
                        <a:rPr lang="en-AU" sz="1900" dirty="0"/>
                        <a:t>Rare</a:t>
                      </a:r>
                    </a:p>
                  </a:txBody>
                  <a:tcPr marL="121920" marR="121920" marT="60960" marB="60960" anchor="ctr"/>
                </a:tc>
                <a:tc>
                  <a:txBody>
                    <a:bodyPr/>
                    <a:lstStyle/>
                    <a:p>
                      <a:pPr algn="ctr"/>
                      <a:r>
                        <a:rPr lang="en-AU" sz="1900" dirty="0"/>
                        <a:t>L</a:t>
                      </a:r>
                    </a:p>
                  </a:txBody>
                  <a:tcPr marL="121920" marR="121920" marT="60960" marB="60960" anchor="ctr">
                    <a:solidFill>
                      <a:srgbClr val="92D400"/>
                    </a:solidFill>
                  </a:tcPr>
                </a:tc>
                <a:tc>
                  <a:txBody>
                    <a:bodyPr/>
                    <a:lstStyle/>
                    <a:p>
                      <a:pPr algn="ctr"/>
                      <a:r>
                        <a:rPr lang="en-AU" sz="1900" dirty="0"/>
                        <a:t>L</a:t>
                      </a:r>
                    </a:p>
                  </a:txBody>
                  <a:tcPr marL="121920" marR="121920" marT="60960" marB="60960" anchor="ctr">
                    <a:solidFill>
                      <a:srgbClr val="92D400"/>
                    </a:solidFill>
                  </a:tcPr>
                </a:tc>
                <a:tc>
                  <a:txBody>
                    <a:bodyPr/>
                    <a:lstStyle/>
                    <a:p>
                      <a:pPr algn="ctr"/>
                      <a:r>
                        <a:rPr lang="en-AU" sz="1900" dirty="0"/>
                        <a:t>M</a:t>
                      </a:r>
                    </a:p>
                  </a:txBody>
                  <a:tcPr marL="121920" marR="121920" marT="60960" marB="60960" anchor="ctr">
                    <a:solidFill>
                      <a:srgbClr val="FFFF00"/>
                    </a:solidFill>
                  </a:tcPr>
                </a:tc>
                <a:tc>
                  <a:txBody>
                    <a:bodyPr/>
                    <a:lstStyle/>
                    <a:p>
                      <a:pPr algn="ctr"/>
                      <a:r>
                        <a:rPr lang="en-AU" sz="1900" dirty="0"/>
                        <a:t>M</a:t>
                      </a:r>
                    </a:p>
                  </a:txBody>
                  <a:tcPr marL="121920" marR="121920" marT="60960" marB="60960" anchor="ctr">
                    <a:solidFill>
                      <a:srgbClr val="FFFF00"/>
                    </a:solidFill>
                  </a:tcPr>
                </a:tc>
                <a:tc>
                  <a:txBody>
                    <a:bodyPr/>
                    <a:lstStyle/>
                    <a:p>
                      <a:pPr algn="ctr"/>
                      <a:r>
                        <a:rPr lang="en-AU" sz="1900" dirty="0"/>
                        <a:t>H</a:t>
                      </a:r>
                    </a:p>
                  </a:txBody>
                  <a:tcPr marL="121920" marR="121920" marT="60960" marB="60960" anchor="ctr">
                    <a:solidFill>
                      <a:srgbClr val="FFC000"/>
                    </a:solidFill>
                  </a:tcPr>
                </a:tc>
                <a:extLst>
                  <a:ext uri="{0D108BD9-81ED-4DB2-BD59-A6C34878D82A}">
                    <a16:rowId xmlns:a16="http://schemas.microsoft.com/office/drawing/2014/main" val="1474215093"/>
                  </a:ext>
                </a:extLst>
              </a:tr>
            </a:tbl>
          </a:graphicData>
        </a:graphic>
      </p:graphicFrame>
      <p:sp>
        <p:nvSpPr>
          <p:cNvPr id="6" name="Text Placeholder 1">
            <a:extLst>
              <a:ext uri="{FF2B5EF4-FFF2-40B4-BE49-F238E27FC236}">
                <a16:creationId xmlns:a16="http://schemas.microsoft.com/office/drawing/2014/main" id="{44EEF2AB-5B05-4234-A9BD-4303AD3E6A62}"/>
              </a:ext>
            </a:extLst>
          </p:cNvPr>
          <p:cNvSpPr txBox="1">
            <a:spLocks/>
          </p:cNvSpPr>
          <p:nvPr/>
        </p:nvSpPr>
        <p:spPr>
          <a:xfrm>
            <a:off x="908051" y="4955627"/>
            <a:ext cx="10327216" cy="807244"/>
          </a:xfrm>
          <a:prstGeom prst="rect">
            <a:avLst/>
          </a:prstGeom>
        </p:spPr>
        <p:txBody>
          <a:bodyPr vert="horz"/>
          <a:lstStyle>
            <a:lvl1pPr marL="342900" indent="-342900" algn="l" defTabSz="457200" rtl="0" eaLnBrk="1" latinLnBrk="0" hangingPunct="1">
              <a:spcBef>
                <a:spcPct val="20000"/>
              </a:spcBef>
              <a:buClr>
                <a:srgbClr val="ED273D"/>
              </a:buClr>
              <a:buFont typeface="Arial"/>
              <a:buChar char="•"/>
              <a:defRPr sz="3200" kern="1200">
                <a:solidFill>
                  <a:srgbClr val="555658"/>
                </a:solidFill>
                <a:latin typeface="+mn-lt"/>
                <a:ea typeface="+mn-ea"/>
                <a:cs typeface="+mn-cs"/>
              </a:defRPr>
            </a:lvl1pPr>
            <a:lvl2pPr marL="742950" indent="-285750" algn="l" defTabSz="457200" rtl="0" eaLnBrk="1" latinLnBrk="0" hangingPunct="1">
              <a:spcBef>
                <a:spcPct val="20000"/>
              </a:spcBef>
              <a:buClr>
                <a:srgbClr val="ED273D"/>
              </a:buClr>
              <a:buFont typeface="Arial"/>
              <a:buChar char="–"/>
              <a:defRPr sz="2800" kern="1200">
                <a:solidFill>
                  <a:srgbClr val="555658"/>
                </a:solidFill>
                <a:latin typeface="+mn-lt"/>
                <a:ea typeface="+mn-ea"/>
                <a:cs typeface="+mn-cs"/>
              </a:defRPr>
            </a:lvl2pPr>
            <a:lvl3pPr marL="1143000" indent="-228600" algn="l" defTabSz="457200" rtl="0" eaLnBrk="1" latinLnBrk="0" hangingPunct="1">
              <a:spcBef>
                <a:spcPct val="20000"/>
              </a:spcBef>
              <a:buClr>
                <a:srgbClr val="ED273D"/>
              </a:buClr>
              <a:buFont typeface="Arial"/>
              <a:buChar char="•"/>
              <a:defRPr sz="2400" kern="1200">
                <a:solidFill>
                  <a:srgbClr val="555658"/>
                </a:solidFill>
                <a:latin typeface="+mn-lt"/>
                <a:ea typeface="+mn-ea"/>
                <a:cs typeface="+mn-cs"/>
              </a:defRPr>
            </a:lvl3pPr>
            <a:lvl4pPr marL="1600200" indent="-228600" algn="l" defTabSz="457200" rtl="0" eaLnBrk="1" latinLnBrk="0" hangingPunct="1">
              <a:spcBef>
                <a:spcPct val="20000"/>
              </a:spcBef>
              <a:buClr>
                <a:srgbClr val="ED273D"/>
              </a:buClr>
              <a:buFont typeface="Arial"/>
              <a:buChar char="–"/>
              <a:defRPr sz="2000" kern="1200">
                <a:solidFill>
                  <a:srgbClr val="555658"/>
                </a:solidFill>
                <a:latin typeface="+mn-lt"/>
                <a:ea typeface="+mn-ea"/>
                <a:cs typeface="+mn-cs"/>
              </a:defRPr>
            </a:lvl4pPr>
            <a:lvl5pPr marL="2057400" indent="-228600" algn="l" defTabSz="457200" rtl="0" eaLnBrk="1" latinLnBrk="0" hangingPunct="1">
              <a:spcBef>
                <a:spcPct val="20000"/>
              </a:spcBef>
              <a:buClr>
                <a:srgbClr val="ED273D"/>
              </a:buClr>
              <a:buFont typeface="Arial"/>
              <a:buChar char="»"/>
              <a:defRPr sz="2000" kern="1200">
                <a:solidFill>
                  <a:srgbClr val="5556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ED273D"/>
              </a:buClr>
              <a:buSzTx/>
              <a:buFont typeface="Arial"/>
              <a:buNone/>
              <a:tabLst/>
              <a:defRPr/>
            </a:pPr>
            <a:r>
              <a:rPr kumimoji="0" lang="en-AU" sz="1333" b="0" i="0" u="none" strike="noStrike" kern="1200" cap="none" spc="0" normalizeH="0" baseline="0" noProof="0" dirty="0">
                <a:ln>
                  <a:noFill/>
                </a:ln>
                <a:solidFill>
                  <a:srgbClr val="555658"/>
                </a:solidFill>
                <a:effectLst/>
                <a:uLnTx/>
                <a:uFillTx/>
                <a:latin typeface="Calibri" panose="020F0502020204030204"/>
                <a:ea typeface="+mn-ea"/>
                <a:cs typeface="+mn-cs"/>
              </a:rPr>
              <a:t>E – Extreme risk, requiring immediate action.</a:t>
            </a:r>
          </a:p>
          <a:p>
            <a:pPr marL="0" marR="0" lvl="0" indent="0" algn="l" defTabSz="457200" rtl="0" eaLnBrk="1" fontAlgn="auto" latinLnBrk="0" hangingPunct="1">
              <a:lnSpc>
                <a:spcPct val="100000"/>
              </a:lnSpc>
              <a:spcBef>
                <a:spcPct val="20000"/>
              </a:spcBef>
              <a:spcAft>
                <a:spcPts val="0"/>
              </a:spcAft>
              <a:buClr>
                <a:srgbClr val="ED273D"/>
              </a:buClr>
              <a:buSzTx/>
              <a:buFont typeface="Arial"/>
              <a:buNone/>
              <a:tabLst/>
              <a:defRPr/>
            </a:pPr>
            <a:r>
              <a:rPr kumimoji="0" lang="en-AU" sz="1333" b="0" i="0" u="none" strike="noStrike" kern="1200" cap="none" spc="0" normalizeH="0" baseline="0" noProof="0" dirty="0">
                <a:ln>
                  <a:noFill/>
                </a:ln>
                <a:solidFill>
                  <a:srgbClr val="555658"/>
                </a:solidFill>
                <a:effectLst/>
                <a:uLnTx/>
                <a:uFillTx/>
                <a:latin typeface="Calibri" panose="020F0502020204030204"/>
                <a:ea typeface="+mn-ea"/>
                <a:cs typeface="+mn-cs"/>
              </a:rPr>
              <a:t>H – High risk issue requiring research or some immediate action</a:t>
            </a:r>
          </a:p>
          <a:p>
            <a:pPr marL="0" marR="0" lvl="0" indent="0" algn="l" defTabSz="457200" rtl="0" eaLnBrk="1" fontAlgn="auto" latinLnBrk="0" hangingPunct="1">
              <a:lnSpc>
                <a:spcPct val="100000"/>
              </a:lnSpc>
              <a:spcBef>
                <a:spcPct val="20000"/>
              </a:spcBef>
              <a:spcAft>
                <a:spcPts val="0"/>
              </a:spcAft>
              <a:buClr>
                <a:srgbClr val="ED273D"/>
              </a:buClr>
              <a:buSzTx/>
              <a:buFont typeface="Arial"/>
              <a:buNone/>
              <a:tabLst/>
              <a:defRPr/>
            </a:pPr>
            <a:r>
              <a:rPr kumimoji="0" lang="en-AU" sz="1333" b="0" i="0" u="none" strike="noStrike" kern="1200" cap="none" spc="0" normalizeH="0" baseline="0" noProof="0" dirty="0">
                <a:ln>
                  <a:noFill/>
                </a:ln>
                <a:solidFill>
                  <a:srgbClr val="555658"/>
                </a:solidFill>
                <a:effectLst/>
                <a:uLnTx/>
                <a:uFillTx/>
                <a:latin typeface="Calibri" panose="020F0502020204030204"/>
                <a:ea typeface="+mn-ea"/>
                <a:cs typeface="+mn-cs"/>
              </a:rPr>
              <a:t>M – Moderate risk issue that is likely to benefit from adaptation measures</a:t>
            </a:r>
          </a:p>
          <a:p>
            <a:pPr marL="0" marR="0" lvl="0" indent="0" algn="l" defTabSz="457200" rtl="0" eaLnBrk="1" fontAlgn="auto" latinLnBrk="0" hangingPunct="1">
              <a:lnSpc>
                <a:spcPct val="100000"/>
              </a:lnSpc>
              <a:spcBef>
                <a:spcPct val="20000"/>
              </a:spcBef>
              <a:spcAft>
                <a:spcPts val="0"/>
              </a:spcAft>
              <a:buClr>
                <a:srgbClr val="ED273D"/>
              </a:buClr>
              <a:buSzTx/>
              <a:buFont typeface="Arial"/>
              <a:buNone/>
              <a:tabLst/>
              <a:defRPr/>
            </a:pPr>
            <a:r>
              <a:rPr kumimoji="0" lang="en-AU" sz="1333" b="0" i="0" u="none" strike="noStrike" kern="1200" cap="none" spc="0" normalizeH="0" baseline="0" noProof="0" dirty="0">
                <a:ln>
                  <a:noFill/>
                </a:ln>
                <a:solidFill>
                  <a:srgbClr val="555658"/>
                </a:solidFill>
                <a:effectLst/>
                <a:uLnTx/>
                <a:uFillTx/>
                <a:latin typeface="Calibri" panose="020F0502020204030204"/>
                <a:ea typeface="+mn-ea"/>
                <a:cs typeface="+mn-cs"/>
              </a:rPr>
              <a:t>L – Low risk issues that can be dealt with as and when they happen or they are considered acceptable should they happen</a:t>
            </a:r>
          </a:p>
        </p:txBody>
      </p:sp>
      <p:pic>
        <p:nvPicPr>
          <p:cNvPr id="7" name="Content Placeholder 10" descr="A picture containing screenshot&#10;&#10;Description generated with high confidence">
            <a:extLst>
              <a:ext uri="{FF2B5EF4-FFF2-40B4-BE49-F238E27FC236}">
                <a16:creationId xmlns:a16="http://schemas.microsoft.com/office/drawing/2014/main" id="{D81D9E16-C04B-4560-AC74-C1CA67B24CB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6305" y="5977510"/>
            <a:ext cx="2169258" cy="677290"/>
          </a:xfrm>
          <a:prstGeom prst="rect">
            <a:avLst/>
          </a:prstGeom>
        </p:spPr>
      </p:pic>
    </p:spTree>
    <p:extLst>
      <p:ext uri="{BB962C8B-B14F-4D97-AF65-F5344CB8AC3E}">
        <p14:creationId xmlns:p14="http://schemas.microsoft.com/office/powerpoint/2010/main" val="1900250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962B0B-E682-49F5-93EC-44C413C921D3}"/>
              </a:ext>
            </a:extLst>
          </p:cNvPr>
          <p:cNvSpPr/>
          <p:nvPr/>
        </p:nvSpPr>
        <p:spPr>
          <a:xfrm>
            <a:off x="381000" y="304800"/>
            <a:ext cx="11391900" cy="619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1097385-EB1B-4A86-AC9D-F651857085C3}"/>
              </a:ext>
            </a:extLst>
          </p:cNvPr>
          <p:cNvSpPr>
            <a:spLocks noGrp="1"/>
          </p:cNvSpPr>
          <p:nvPr>
            <p:ph type="title"/>
          </p:nvPr>
        </p:nvSpPr>
        <p:spPr>
          <a:xfrm>
            <a:off x="838200" y="0"/>
            <a:ext cx="10515600" cy="1325563"/>
          </a:xfrm>
        </p:spPr>
        <p:txBody>
          <a:bodyPr/>
          <a:lstStyle/>
          <a:p>
            <a:endParaRPr lang="en-US"/>
          </a:p>
        </p:txBody>
      </p:sp>
      <p:graphicFrame>
        <p:nvGraphicFramePr>
          <p:cNvPr id="4" name="Table 3">
            <a:extLst>
              <a:ext uri="{FF2B5EF4-FFF2-40B4-BE49-F238E27FC236}">
                <a16:creationId xmlns:a16="http://schemas.microsoft.com/office/drawing/2014/main" id="{E39DCE7D-643F-4F4A-A8BC-5528BB42B99F}"/>
              </a:ext>
            </a:extLst>
          </p:cNvPr>
          <p:cNvGraphicFramePr>
            <a:graphicFrameLocks noGrp="1"/>
          </p:cNvGraphicFramePr>
          <p:nvPr>
            <p:extLst/>
          </p:nvPr>
        </p:nvGraphicFramePr>
        <p:xfrm>
          <a:off x="3755555" y="662781"/>
          <a:ext cx="5753040" cy="5621516"/>
        </p:xfrm>
        <a:graphic>
          <a:graphicData uri="http://schemas.openxmlformats.org/drawingml/2006/table">
            <a:tbl>
              <a:tblPr/>
              <a:tblGrid>
                <a:gridCol w="1932539">
                  <a:extLst>
                    <a:ext uri="{9D8B030D-6E8A-4147-A177-3AD203B41FA5}">
                      <a16:colId xmlns:a16="http://schemas.microsoft.com/office/drawing/2014/main" val="1431476955"/>
                    </a:ext>
                  </a:extLst>
                </a:gridCol>
                <a:gridCol w="1883823">
                  <a:extLst>
                    <a:ext uri="{9D8B030D-6E8A-4147-A177-3AD203B41FA5}">
                      <a16:colId xmlns:a16="http://schemas.microsoft.com/office/drawing/2014/main" val="1764279654"/>
                    </a:ext>
                  </a:extLst>
                </a:gridCol>
                <a:gridCol w="968339">
                  <a:extLst>
                    <a:ext uri="{9D8B030D-6E8A-4147-A177-3AD203B41FA5}">
                      <a16:colId xmlns:a16="http://schemas.microsoft.com/office/drawing/2014/main" val="1452681158"/>
                    </a:ext>
                  </a:extLst>
                </a:gridCol>
                <a:gridCol w="968339">
                  <a:extLst>
                    <a:ext uri="{9D8B030D-6E8A-4147-A177-3AD203B41FA5}">
                      <a16:colId xmlns:a16="http://schemas.microsoft.com/office/drawing/2014/main" val="3545212732"/>
                    </a:ext>
                  </a:extLst>
                </a:gridCol>
              </a:tblGrid>
              <a:tr h="678307">
                <a:tc rowSpan="2">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en-AU" sz="2100" b="1" i="0" u="none" strike="noStrike" dirty="0">
                          <a:solidFill>
                            <a:srgbClr val="757678"/>
                          </a:solidFill>
                          <a:effectLst/>
                          <a:latin typeface="Calibri" panose="020F0502020204030204" pitchFamily="34" charset="0"/>
                        </a:rPr>
                        <a:t>Task</a:t>
                      </a:r>
                    </a:p>
                  </a:txBody>
                  <a:tcPr marL="0" marR="0" marT="0" marB="0" anchor="ctr">
                    <a:lnL w="9525" cap="flat" cmpd="sng" algn="ctr">
                      <a:solidFill>
                        <a:sysClr val="window" lastClr="FFFFFF">
                          <a:lumMod val="50000"/>
                        </a:sysClr>
                      </a:solidFill>
                      <a:prstDash val="sysDash"/>
                      <a:round/>
                      <a:headEnd type="none" w="med" len="med"/>
                      <a:tailEnd type="none" w="med" len="med"/>
                    </a:lnL>
                    <a:lnR w="9525" cap="flat" cmpd="sng" algn="ctr">
                      <a:solidFill>
                        <a:sysClr val="window" lastClr="FFFFFF">
                          <a:lumMod val="50000"/>
                        </a:sysClr>
                      </a:solidFill>
                      <a:prstDash val="sysDash"/>
                      <a:round/>
                      <a:headEnd type="none" w="med" len="med"/>
                      <a:tailEnd type="none" w="med" len="med"/>
                    </a:lnR>
                    <a:lnT w="9525" cap="flat" cmpd="sng" algn="ctr">
                      <a:solidFill>
                        <a:sysClr val="window" lastClr="FFFFFF">
                          <a:lumMod val="50000"/>
                        </a:sysClr>
                      </a:solidFill>
                      <a:prstDash val="sysDash"/>
                      <a:round/>
                      <a:headEnd type="none" w="med" len="med"/>
                      <a:tailEnd type="none" w="med" len="med"/>
                    </a:lnT>
                    <a:lnB w="9525" cap="flat" cmpd="sng" algn="ctr">
                      <a:solidFill>
                        <a:sysClr val="window" lastClr="FFFFFF">
                          <a:lumMod val="50000"/>
                        </a:sysClr>
                      </a:solidFill>
                      <a:prstDash val="sysDash"/>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en-AU" sz="2100" b="1" i="0" u="none" strike="noStrike" dirty="0">
                          <a:solidFill>
                            <a:srgbClr val="757678"/>
                          </a:solidFill>
                          <a:effectLst/>
                          <a:latin typeface="Calibri" panose="020F0502020204030204" pitchFamily="34" charset="0"/>
                        </a:rPr>
                        <a:t>Subtask</a:t>
                      </a:r>
                    </a:p>
                  </a:txBody>
                  <a:tcPr marL="0" marR="0" marT="0" marB="0" anchor="ctr">
                    <a:lnL w="9525" cap="flat" cmpd="sng" algn="ctr">
                      <a:solidFill>
                        <a:sysClr val="window" lastClr="FFFFFF">
                          <a:lumMod val="50000"/>
                        </a:sysClr>
                      </a:solidFill>
                      <a:prstDash val="sysDash"/>
                      <a:round/>
                      <a:headEnd type="none" w="med" len="med"/>
                      <a:tailEnd type="none" w="med" len="med"/>
                    </a:lnL>
                    <a:lnR w="9525" cap="flat" cmpd="sng" algn="ctr">
                      <a:solidFill>
                        <a:sysClr val="window" lastClr="FFFFFF">
                          <a:lumMod val="50000"/>
                        </a:sysClr>
                      </a:solidFill>
                      <a:prstDash val="sysDash"/>
                      <a:round/>
                      <a:headEnd type="none" w="med" len="med"/>
                      <a:tailEnd type="none" w="med" len="med"/>
                    </a:lnR>
                    <a:lnT w="9525" cap="flat" cmpd="sng" algn="ctr">
                      <a:solidFill>
                        <a:sysClr val="window" lastClr="FFFFFF">
                          <a:lumMod val="50000"/>
                        </a:sysClr>
                      </a:solidFill>
                      <a:prstDash val="sysDash"/>
                      <a:round/>
                      <a:headEnd type="none" w="med" len="med"/>
                      <a:tailEnd type="none" w="med" len="med"/>
                    </a:lnT>
                    <a:lnB w="9525" cap="flat" cmpd="sng" algn="ctr">
                      <a:solidFill>
                        <a:sysClr val="window" lastClr="FFFFFF">
                          <a:lumMod val="50000"/>
                        </a:sysClr>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776265050"/>
                  </a:ext>
                </a:extLst>
              </a:tr>
              <a:tr h="407589">
                <a:tc vMerge="1">
                  <a:txBody>
                    <a:bodyPr/>
                    <a:lstStyle/>
                    <a:p>
                      <a:endParaRPr lang="en-AU"/>
                    </a:p>
                  </a:txBody>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en-AU" sz="1200" b="0" i="0" u="none" strike="noStrike" dirty="0">
                          <a:solidFill>
                            <a:srgbClr val="757678"/>
                          </a:solidFill>
                          <a:effectLst/>
                          <a:latin typeface="Calibri" panose="020F0502020204030204" pitchFamily="34" charset="0"/>
                        </a:rPr>
                        <a:t>Back</a:t>
                      </a:r>
                    </a:p>
                  </a:txBody>
                  <a:tcPr marL="0" marR="0" marT="0" marB="0" anchor="ctr">
                    <a:lnL w="9525" cap="flat" cmpd="sng" algn="ctr">
                      <a:solidFill>
                        <a:sysClr val="window" lastClr="FFFFFF">
                          <a:lumMod val="50000"/>
                        </a:sysClr>
                      </a:solidFill>
                      <a:prstDash val="sysDash"/>
                      <a:round/>
                      <a:headEnd type="none" w="med" len="med"/>
                      <a:tailEnd type="none" w="med" len="med"/>
                    </a:lnL>
                    <a:lnR w="9525" cap="flat" cmpd="sng" algn="ctr">
                      <a:solidFill>
                        <a:sysClr val="window" lastClr="FFFFFF">
                          <a:lumMod val="50000"/>
                        </a:sysClr>
                      </a:solidFill>
                      <a:prstDash val="sysDash"/>
                      <a:round/>
                      <a:headEnd type="none" w="med" len="med"/>
                      <a:tailEnd type="none" w="med" len="med"/>
                    </a:lnR>
                    <a:lnT w="9525" cap="flat" cmpd="sng" algn="ctr">
                      <a:solidFill>
                        <a:sysClr val="window" lastClr="FFFFFF">
                          <a:lumMod val="50000"/>
                        </a:sysClr>
                      </a:solidFill>
                      <a:prstDash val="sysDash"/>
                      <a:round/>
                      <a:headEnd type="none" w="med" len="med"/>
                      <a:tailEnd type="none" w="med" len="med"/>
                    </a:lnT>
                    <a:lnB w="9525" cap="flat" cmpd="sng" algn="ctr">
                      <a:solidFill>
                        <a:sysClr val="window" lastClr="FFFFFF">
                          <a:lumMod val="50000"/>
                        </a:sys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en-AU" sz="1200" b="0" i="0" u="none" strike="noStrike">
                          <a:solidFill>
                            <a:srgbClr val="757678"/>
                          </a:solidFill>
                          <a:effectLst/>
                          <a:latin typeface="Calibri" panose="020F0502020204030204" pitchFamily="34" charset="0"/>
                        </a:rPr>
                        <a:t>Left  </a:t>
                      </a:r>
                      <a:br>
                        <a:rPr lang="en-AU" sz="1200" b="0" i="0" u="none" strike="noStrike">
                          <a:solidFill>
                            <a:srgbClr val="757678"/>
                          </a:solidFill>
                          <a:effectLst/>
                          <a:latin typeface="Calibri" panose="020F0502020204030204" pitchFamily="34" charset="0"/>
                        </a:rPr>
                      </a:br>
                      <a:r>
                        <a:rPr lang="en-AU" sz="1200" b="0" i="0" u="none" strike="noStrike">
                          <a:solidFill>
                            <a:srgbClr val="757678"/>
                          </a:solidFill>
                          <a:effectLst/>
                          <a:latin typeface="Calibri" panose="020F0502020204030204" pitchFamily="34" charset="0"/>
                        </a:rPr>
                        <a:t>Shoulder</a:t>
                      </a:r>
                    </a:p>
                  </a:txBody>
                  <a:tcPr marL="0" marR="0" marT="0" marB="0" anchor="ctr">
                    <a:lnL w="9525" cap="flat" cmpd="sng" algn="ctr">
                      <a:solidFill>
                        <a:sysClr val="window" lastClr="FFFFFF">
                          <a:lumMod val="50000"/>
                        </a:sysClr>
                      </a:solidFill>
                      <a:prstDash val="sysDash"/>
                      <a:round/>
                      <a:headEnd type="none" w="med" len="med"/>
                      <a:tailEnd type="none" w="med" len="med"/>
                    </a:lnL>
                    <a:lnR w="9525" cap="flat" cmpd="sng" algn="ctr">
                      <a:solidFill>
                        <a:sysClr val="window" lastClr="FFFFFF">
                          <a:lumMod val="50000"/>
                        </a:sysClr>
                      </a:solidFill>
                      <a:prstDash val="sysDash"/>
                      <a:round/>
                      <a:headEnd type="none" w="med" len="med"/>
                      <a:tailEnd type="none" w="med" len="med"/>
                    </a:lnR>
                    <a:lnT w="9525" cap="flat" cmpd="sng" algn="ctr">
                      <a:solidFill>
                        <a:sysClr val="window" lastClr="FFFFFF">
                          <a:lumMod val="50000"/>
                        </a:sysClr>
                      </a:solidFill>
                      <a:prstDash val="sysDash"/>
                      <a:round/>
                      <a:headEnd type="none" w="med" len="med"/>
                      <a:tailEnd type="none" w="med" len="med"/>
                    </a:lnT>
                    <a:lnB w="9525" cap="flat" cmpd="sng" algn="ctr">
                      <a:solidFill>
                        <a:sysClr val="window" lastClr="FFFFFF">
                          <a:lumMod val="50000"/>
                        </a:sys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en-AU" sz="1200" b="0" i="0" u="none" strike="noStrike">
                          <a:solidFill>
                            <a:srgbClr val="757678"/>
                          </a:solidFill>
                          <a:effectLst/>
                          <a:latin typeface="Calibri" panose="020F0502020204030204" pitchFamily="34" charset="0"/>
                        </a:rPr>
                        <a:t>Right </a:t>
                      </a:r>
                      <a:br>
                        <a:rPr lang="en-AU" sz="1200" b="0" i="0" u="none" strike="noStrike">
                          <a:solidFill>
                            <a:srgbClr val="757678"/>
                          </a:solidFill>
                          <a:effectLst/>
                          <a:latin typeface="Calibri" panose="020F0502020204030204" pitchFamily="34" charset="0"/>
                        </a:rPr>
                      </a:br>
                      <a:r>
                        <a:rPr lang="en-AU" sz="1200" b="0" i="0" u="none" strike="noStrike">
                          <a:solidFill>
                            <a:srgbClr val="757678"/>
                          </a:solidFill>
                          <a:effectLst/>
                          <a:latin typeface="Calibri" panose="020F0502020204030204" pitchFamily="34" charset="0"/>
                        </a:rPr>
                        <a:t>Shoulder</a:t>
                      </a:r>
                    </a:p>
                  </a:txBody>
                  <a:tcPr marL="0" marR="0" marT="0" marB="0" anchor="ctr">
                    <a:lnL w="9525" cap="flat" cmpd="sng" algn="ctr">
                      <a:solidFill>
                        <a:sysClr val="window" lastClr="FFFFFF">
                          <a:lumMod val="50000"/>
                        </a:sysClr>
                      </a:solidFill>
                      <a:prstDash val="sysDash"/>
                      <a:round/>
                      <a:headEnd type="none" w="med" len="med"/>
                      <a:tailEnd type="none" w="med" len="med"/>
                    </a:lnL>
                    <a:lnR w="9525" cap="flat" cmpd="sng" algn="ctr">
                      <a:solidFill>
                        <a:sysClr val="window" lastClr="FFFFFF">
                          <a:lumMod val="50000"/>
                        </a:sysClr>
                      </a:solidFill>
                      <a:prstDash val="sysDash"/>
                      <a:round/>
                      <a:headEnd type="none" w="med" len="med"/>
                      <a:tailEnd type="none" w="med" len="med"/>
                    </a:lnR>
                    <a:lnT w="9525" cap="flat" cmpd="sng" algn="ctr">
                      <a:solidFill>
                        <a:sysClr val="window" lastClr="FFFFFF">
                          <a:lumMod val="50000"/>
                        </a:sysClr>
                      </a:solidFill>
                      <a:prstDash val="sysDash"/>
                      <a:round/>
                      <a:headEnd type="none" w="med" len="med"/>
                      <a:tailEnd type="none" w="med" len="med"/>
                    </a:lnT>
                    <a:lnB w="9525" cap="flat" cmpd="sng" algn="ctr">
                      <a:solidFill>
                        <a:sysClr val="window" lastClr="FFFFFF">
                          <a:lumMod val="50000"/>
                        </a:sys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3650503"/>
                  </a:ext>
                </a:extLst>
              </a:tr>
              <a:tr h="92342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en-AU" sz="1300" b="0" i="0" u="none" strike="noStrike" dirty="0">
                          <a:solidFill>
                            <a:srgbClr val="757678"/>
                          </a:solidFill>
                          <a:effectLst/>
                          <a:latin typeface="Calibri" panose="020F0502020204030204" pitchFamily="34" charset="0"/>
                        </a:rPr>
                        <a:t>ROM </a:t>
                      </a:r>
                      <a:br>
                        <a:rPr lang="en-AU" sz="1300" b="0" i="0" u="none" strike="noStrike" dirty="0">
                          <a:solidFill>
                            <a:srgbClr val="757678"/>
                          </a:solidFill>
                          <a:effectLst/>
                          <a:latin typeface="Calibri" panose="020F0502020204030204" pitchFamily="34" charset="0"/>
                        </a:rPr>
                      </a:br>
                      <a:r>
                        <a:rPr lang="en-AU" sz="1300" b="0" i="0" u="none" strike="noStrike" dirty="0">
                          <a:solidFill>
                            <a:srgbClr val="757678"/>
                          </a:solidFill>
                          <a:effectLst/>
                          <a:latin typeface="Calibri" panose="020F0502020204030204" pitchFamily="34" charset="0"/>
                        </a:rPr>
                        <a:t>% time outside preferred movement zone</a:t>
                      </a:r>
                    </a:p>
                  </a:txBody>
                  <a:tcPr marL="0" marR="0" marT="0" marB="0" anchor="ctr">
                    <a:lnL w="9525" cap="flat" cmpd="sng" algn="ctr">
                      <a:solidFill>
                        <a:sysClr val="window" lastClr="FFFFFF">
                          <a:lumMod val="50000"/>
                        </a:sysClr>
                      </a:solidFill>
                      <a:prstDash val="sysDash"/>
                      <a:round/>
                      <a:headEnd type="none" w="med" len="med"/>
                      <a:tailEnd type="none" w="med" len="med"/>
                    </a:lnL>
                    <a:lnR w="9525" cap="flat" cmpd="sng" algn="ctr">
                      <a:solidFill>
                        <a:sysClr val="window" lastClr="FFFFFF">
                          <a:lumMod val="50000"/>
                        </a:sysClr>
                      </a:solidFill>
                      <a:prstDash val="sysDash"/>
                      <a:round/>
                      <a:headEnd type="none" w="med" len="med"/>
                      <a:tailEnd type="none" w="med" len="med"/>
                    </a:lnR>
                    <a:lnT w="9525" cap="flat" cmpd="sng" algn="ctr">
                      <a:solidFill>
                        <a:sysClr val="window" lastClr="FFFFFF">
                          <a:lumMod val="50000"/>
                        </a:sysClr>
                      </a:solidFill>
                      <a:prstDash val="sysDash"/>
                      <a:round/>
                      <a:headEnd type="none" w="med" len="med"/>
                      <a:tailEnd type="none" w="med" len="med"/>
                    </a:lnT>
                    <a:lnB w="9525" cap="flat" cmpd="sng" algn="ctr">
                      <a:solidFill>
                        <a:sysClr val="window" lastClr="FFFFFF">
                          <a:lumMod val="50000"/>
                        </a:sys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en-AU" sz="1500" b="0" i="0" u="none" strike="noStrike" dirty="0">
                          <a:solidFill>
                            <a:srgbClr val="FFFFFF"/>
                          </a:solidFill>
                          <a:effectLst/>
                          <a:latin typeface="Calibri" panose="020F0502020204030204" pitchFamily="34" charset="0"/>
                        </a:rPr>
                        <a:t>Preferred</a:t>
                      </a:r>
                    </a:p>
                  </a:txBody>
                  <a:tcPr marL="0" marR="0" marT="0" marB="0" anchor="ctr">
                    <a:lnL w="9525" cap="flat" cmpd="sng" algn="ctr">
                      <a:solidFill>
                        <a:sysClr val="window" lastClr="FFFFFF">
                          <a:lumMod val="50000"/>
                        </a:sysClr>
                      </a:solidFill>
                      <a:prstDash val="sysDash"/>
                      <a:round/>
                      <a:headEnd type="none" w="med" len="med"/>
                      <a:tailEnd type="none" w="med" len="med"/>
                    </a:lnL>
                    <a:lnR w="9525" cap="flat" cmpd="sng" algn="ctr">
                      <a:solidFill>
                        <a:sysClr val="window" lastClr="FFFFFF"/>
                      </a:solidFill>
                      <a:prstDash val="sysDash"/>
                      <a:round/>
                      <a:headEnd type="none" w="med" len="med"/>
                      <a:tailEnd type="none" w="med" len="med"/>
                    </a:lnR>
                    <a:lnT w="9525" cap="flat" cmpd="sng" algn="ctr">
                      <a:solidFill>
                        <a:sysClr val="window" lastClr="FFFFFF">
                          <a:lumMod val="50000"/>
                        </a:sysClr>
                      </a:solidFill>
                      <a:prstDash val="sysDash"/>
                      <a:round/>
                      <a:headEnd type="none" w="med" len="med"/>
                      <a:tailEnd type="none" w="med" len="med"/>
                    </a:lnT>
                    <a:lnB w="9525" cap="flat" cmpd="sng" algn="ctr">
                      <a:solidFill>
                        <a:sysClr val="window" lastClr="FFFFFF"/>
                      </a:solidFill>
                      <a:prstDash val="sysDash"/>
                      <a:round/>
                      <a:headEnd type="none" w="med" len="med"/>
                      <a:tailEnd type="none" w="med" len="med"/>
                    </a:lnB>
                    <a:lnTlToBr w="12700" cmpd="sng">
                      <a:noFill/>
                      <a:prstDash val="solid"/>
                    </a:lnTlToBr>
                    <a:lnBlToTr w="12700" cmpd="sng">
                      <a:noFill/>
                      <a:prstDash val="solid"/>
                    </a:lnBlToTr>
                    <a:solidFill>
                      <a:srgbClr val="84C44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en-AU" sz="1500" b="0" i="0" u="none" strike="noStrike" dirty="0">
                          <a:solidFill>
                            <a:srgbClr val="FFFFFF"/>
                          </a:solidFill>
                          <a:effectLst/>
                          <a:latin typeface="Calibri" panose="020F0502020204030204" pitchFamily="34" charset="0"/>
                        </a:rPr>
                        <a:t>Attention</a:t>
                      </a:r>
                      <a:br>
                        <a:rPr lang="en-AU" sz="1500" b="0" i="0" u="none" strike="noStrike" dirty="0">
                          <a:solidFill>
                            <a:srgbClr val="FFFFFF"/>
                          </a:solidFill>
                          <a:effectLst/>
                          <a:latin typeface="Calibri" panose="020F0502020204030204" pitchFamily="34" charset="0"/>
                        </a:rPr>
                      </a:br>
                      <a:r>
                        <a:rPr lang="en-AU" sz="1500" b="0" i="0" u="none" strike="noStrike" dirty="0">
                          <a:solidFill>
                            <a:srgbClr val="FFFFFF"/>
                          </a:solidFill>
                          <a:effectLst/>
                          <a:latin typeface="Calibri" panose="020F0502020204030204" pitchFamily="34" charset="0"/>
                        </a:rPr>
                        <a:t>33%</a:t>
                      </a:r>
                    </a:p>
                  </a:txBody>
                  <a:tcPr marL="0" marR="0" marT="0" marB="0" anchor="ctr">
                    <a:lnL w="9525" cap="flat" cmpd="sng" algn="ctr">
                      <a:solidFill>
                        <a:sysClr val="window" lastClr="FFFFFF"/>
                      </a:solidFill>
                      <a:prstDash val="sysDash"/>
                      <a:round/>
                      <a:headEnd type="none" w="med" len="med"/>
                      <a:tailEnd type="none" w="med" len="med"/>
                    </a:lnL>
                    <a:lnR w="9525" cap="flat" cmpd="sng" algn="ctr">
                      <a:solidFill>
                        <a:sysClr val="window" lastClr="FFFFFF"/>
                      </a:solidFill>
                      <a:prstDash val="sysDash"/>
                      <a:round/>
                      <a:headEnd type="none" w="med" len="med"/>
                      <a:tailEnd type="none" w="med" len="med"/>
                    </a:lnR>
                    <a:lnT w="9525" cap="flat" cmpd="sng" algn="ctr">
                      <a:solidFill>
                        <a:sysClr val="window" lastClr="FFFFFF">
                          <a:lumMod val="50000"/>
                        </a:sysClr>
                      </a:solidFill>
                      <a:prstDash val="sysDash"/>
                      <a:round/>
                      <a:headEnd type="none" w="med" len="med"/>
                      <a:tailEnd type="none" w="med" len="med"/>
                    </a:lnT>
                    <a:lnB w="9525" cap="flat" cmpd="sng" algn="ctr">
                      <a:solidFill>
                        <a:sysClr val="window" lastClr="FFFFFF"/>
                      </a:solidFill>
                      <a:prstDash val="sysDash"/>
                      <a:round/>
                      <a:headEnd type="none" w="med" len="med"/>
                      <a:tailEnd type="none" w="med" len="med"/>
                    </a:lnB>
                    <a:lnTlToBr w="12700" cmpd="sng">
                      <a:noFill/>
                      <a:prstDash val="solid"/>
                    </a:lnTlToBr>
                    <a:lnBlToTr w="12700" cmpd="sng">
                      <a:noFill/>
                      <a:prstDash val="solid"/>
                    </a:lnBlToTr>
                    <a:solidFill>
                      <a:srgbClr val="F87A2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en-AU" sz="1500" b="0" i="0" u="none" strike="noStrike" dirty="0">
                          <a:solidFill>
                            <a:srgbClr val="FFFFFF"/>
                          </a:solidFill>
                          <a:effectLst/>
                          <a:latin typeface="Calibri" panose="020F0502020204030204" pitchFamily="34" charset="0"/>
                        </a:rPr>
                        <a:t>Attention</a:t>
                      </a:r>
                      <a:br>
                        <a:rPr lang="en-AU" sz="1500" b="0" i="0" u="none" strike="noStrike" dirty="0">
                          <a:solidFill>
                            <a:srgbClr val="FFFFFF"/>
                          </a:solidFill>
                          <a:effectLst/>
                          <a:latin typeface="Calibri" panose="020F0502020204030204" pitchFamily="34" charset="0"/>
                        </a:rPr>
                      </a:br>
                      <a:r>
                        <a:rPr lang="en-AU" sz="1500" b="0" i="0" u="none" strike="noStrike" dirty="0">
                          <a:solidFill>
                            <a:srgbClr val="FFFFFF"/>
                          </a:solidFill>
                          <a:effectLst/>
                          <a:latin typeface="Calibri" panose="020F0502020204030204" pitchFamily="34" charset="0"/>
                        </a:rPr>
                        <a:t>53%</a:t>
                      </a:r>
                    </a:p>
                  </a:txBody>
                  <a:tcPr marL="0" marR="0" marT="0" marB="0" anchor="ctr">
                    <a:lnL w="9525" cap="flat" cmpd="sng" algn="ctr">
                      <a:solidFill>
                        <a:sysClr val="window" lastClr="FFFFFF"/>
                      </a:solidFill>
                      <a:prstDash val="sysDash"/>
                      <a:round/>
                      <a:headEnd type="none" w="med" len="med"/>
                      <a:tailEnd type="none" w="med" len="med"/>
                    </a:lnL>
                    <a:lnR w="9525" cap="flat" cmpd="sng" algn="ctr">
                      <a:solidFill>
                        <a:sysClr val="window" lastClr="FFFFFF">
                          <a:lumMod val="50000"/>
                        </a:sysClr>
                      </a:solidFill>
                      <a:prstDash val="sysDash"/>
                      <a:round/>
                      <a:headEnd type="none" w="med" len="med"/>
                      <a:tailEnd type="none" w="med" len="med"/>
                    </a:lnR>
                    <a:lnT w="9525" cap="flat" cmpd="sng" algn="ctr">
                      <a:solidFill>
                        <a:sysClr val="window" lastClr="FFFFFF">
                          <a:lumMod val="50000"/>
                        </a:sysClr>
                      </a:solidFill>
                      <a:prstDash val="sysDash"/>
                      <a:round/>
                      <a:headEnd type="none" w="med" len="med"/>
                      <a:tailEnd type="none" w="med" len="med"/>
                    </a:lnT>
                    <a:lnB w="9525" cap="flat" cmpd="sng" algn="ctr">
                      <a:solidFill>
                        <a:sysClr val="window" lastClr="FFFFFF"/>
                      </a:solidFill>
                      <a:prstDash val="sysDash"/>
                      <a:round/>
                      <a:headEnd type="none" w="med" len="med"/>
                      <a:tailEnd type="none" w="med" len="med"/>
                    </a:lnB>
                    <a:lnTlToBr w="12700" cmpd="sng">
                      <a:noFill/>
                      <a:prstDash val="solid"/>
                    </a:lnTlToBr>
                    <a:lnBlToTr w="12700" cmpd="sng">
                      <a:noFill/>
                      <a:prstDash val="solid"/>
                    </a:lnBlToTr>
                    <a:solidFill>
                      <a:srgbClr val="F87A21"/>
                    </a:solidFill>
                  </a:tcPr>
                </a:tc>
                <a:extLst>
                  <a:ext uri="{0D108BD9-81ED-4DB2-BD59-A6C34878D82A}">
                    <a16:rowId xmlns:a16="http://schemas.microsoft.com/office/drawing/2014/main" val="3289303047"/>
                  </a:ext>
                </a:extLst>
              </a:tr>
              <a:tr h="64333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en-AU" sz="1300" b="0" i="0" u="none" strike="noStrike" dirty="0">
                          <a:solidFill>
                            <a:srgbClr val="757678"/>
                          </a:solidFill>
                          <a:effectLst/>
                          <a:latin typeface="Calibri" panose="020F0502020204030204" pitchFamily="34" charset="0"/>
                        </a:rPr>
                        <a:t>Repetitions per minute</a:t>
                      </a:r>
                    </a:p>
                  </a:txBody>
                  <a:tcPr marL="0" marR="0" marT="0" marB="0" anchor="ctr">
                    <a:lnL w="9525" cap="flat" cmpd="sng" algn="ctr">
                      <a:solidFill>
                        <a:sysClr val="window" lastClr="FFFFFF">
                          <a:lumMod val="50000"/>
                        </a:sysClr>
                      </a:solidFill>
                      <a:prstDash val="sysDash"/>
                      <a:round/>
                      <a:headEnd type="none" w="med" len="med"/>
                      <a:tailEnd type="none" w="med" len="med"/>
                    </a:lnL>
                    <a:lnR w="9525" cap="flat" cmpd="sng" algn="ctr">
                      <a:solidFill>
                        <a:sysClr val="window" lastClr="FFFFFF">
                          <a:lumMod val="50000"/>
                        </a:sysClr>
                      </a:solidFill>
                      <a:prstDash val="sysDash"/>
                      <a:round/>
                      <a:headEnd type="none" w="med" len="med"/>
                      <a:tailEnd type="none" w="med" len="med"/>
                    </a:lnR>
                    <a:lnT w="9525" cap="flat" cmpd="sng" algn="ctr">
                      <a:solidFill>
                        <a:sysClr val="window" lastClr="FFFFFF">
                          <a:lumMod val="50000"/>
                        </a:sysClr>
                      </a:solidFill>
                      <a:prstDash val="sysDash"/>
                      <a:round/>
                      <a:headEnd type="none" w="med" len="med"/>
                      <a:tailEnd type="none" w="med" len="med"/>
                    </a:lnT>
                    <a:lnB w="9525" cap="flat" cmpd="sng" algn="ctr">
                      <a:solidFill>
                        <a:sysClr val="window" lastClr="FFFFFF">
                          <a:lumMod val="50000"/>
                        </a:sys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en-AU" sz="1500" b="0" i="0" u="none" strike="noStrike" dirty="0">
                          <a:solidFill>
                            <a:srgbClr val="FFFFFF"/>
                          </a:solidFill>
                          <a:effectLst/>
                          <a:latin typeface="Calibri" panose="020F0502020204030204" pitchFamily="34" charset="0"/>
                        </a:rPr>
                        <a:t>Attention</a:t>
                      </a:r>
                      <a:br>
                        <a:rPr lang="en-AU" sz="1500" b="0" i="0" u="none" strike="noStrike" dirty="0">
                          <a:solidFill>
                            <a:srgbClr val="FFFFFF"/>
                          </a:solidFill>
                          <a:effectLst/>
                          <a:latin typeface="Calibri" panose="020F0502020204030204" pitchFamily="34" charset="0"/>
                        </a:rPr>
                      </a:br>
                      <a:r>
                        <a:rPr lang="en-AU" sz="1500" b="0" i="0" u="none" strike="noStrike" dirty="0">
                          <a:solidFill>
                            <a:srgbClr val="FFFFFF"/>
                          </a:solidFill>
                          <a:effectLst/>
                          <a:latin typeface="Calibri" panose="020F0502020204030204" pitchFamily="34" charset="0"/>
                        </a:rPr>
                        <a:t>2 reps</a:t>
                      </a:r>
                    </a:p>
                  </a:txBody>
                  <a:tcPr marL="0" marR="0" marT="0" marB="0" anchor="ctr">
                    <a:lnL w="9525" cap="flat" cmpd="sng" algn="ctr">
                      <a:solidFill>
                        <a:sysClr val="window" lastClr="FFFFFF">
                          <a:lumMod val="50000"/>
                        </a:sysClr>
                      </a:solidFill>
                      <a:prstDash val="sysDash"/>
                      <a:round/>
                      <a:headEnd type="none" w="med" len="med"/>
                      <a:tailEnd type="none" w="med" len="med"/>
                    </a:lnL>
                    <a:lnR w="9525" cap="flat" cmpd="sng" algn="ctr">
                      <a:solidFill>
                        <a:sysClr val="window" lastClr="FFFFFF"/>
                      </a:solidFill>
                      <a:prstDash val="sysDash"/>
                      <a:round/>
                      <a:headEnd type="none" w="med" len="med"/>
                      <a:tailEnd type="none" w="med" len="med"/>
                    </a:lnR>
                    <a:lnT w="9525" cap="flat" cmpd="sng" algn="ctr">
                      <a:solidFill>
                        <a:sysClr val="window" lastClr="FFFFFF"/>
                      </a:solidFill>
                      <a:prstDash val="sysDash"/>
                      <a:round/>
                      <a:headEnd type="none" w="med" len="med"/>
                      <a:tailEnd type="none" w="med" len="med"/>
                    </a:lnT>
                    <a:lnB w="9525" cap="flat" cmpd="sng" algn="ctr">
                      <a:solidFill>
                        <a:sysClr val="window" lastClr="FFFFFF"/>
                      </a:solidFill>
                      <a:prstDash val="sysDash"/>
                      <a:round/>
                      <a:headEnd type="none" w="med" len="med"/>
                      <a:tailEnd type="none" w="med" len="med"/>
                    </a:lnB>
                    <a:lnTlToBr w="12700" cmpd="sng">
                      <a:noFill/>
                      <a:prstDash val="solid"/>
                    </a:lnTlToBr>
                    <a:lnBlToTr w="12700" cmpd="sng">
                      <a:noFill/>
                      <a:prstDash val="solid"/>
                    </a:lnBlToTr>
                    <a:solidFill>
                      <a:srgbClr val="F87A2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en-AU" sz="1500" b="0" i="0" u="none" strike="noStrike" dirty="0">
                          <a:solidFill>
                            <a:srgbClr val="FFFFFF"/>
                          </a:solidFill>
                          <a:effectLst/>
                          <a:latin typeface="Calibri" panose="020F0502020204030204" pitchFamily="34" charset="0"/>
                        </a:rPr>
                        <a:t>Alert</a:t>
                      </a:r>
                      <a:br>
                        <a:rPr lang="en-AU" sz="1500" b="0" i="0" u="none" strike="noStrike" dirty="0">
                          <a:solidFill>
                            <a:srgbClr val="FFFFFF"/>
                          </a:solidFill>
                          <a:effectLst/>
                          <a:latin typeface="Calibri" panose="020F0502020204030204" pitchFamily="34" charset="0"/>
                        </a:rPr>
                      </a:br>
                      <a:r>
                        <a:rPr lang="en-AU" sz="1500" b="0" i="0" u="none" strike="noStrike" dirty="0">
                          <a:solidFill>
                            <a:srgbClr val="FFFFFF"/>
                          </a:solidFill>
                          <a:effectLst/>
                          <a:latin typeface="Calibri" panose="020F0502020204030204" pitchFamily="34" charset="0"/>
                        </a:rPr>
                        <a:t>5 reps</a:t>
                      </a:r>
                    </a:p>
                  </a:txBody>
                  <a:tcPr marL="0" marR="0" marT="0" marB="0" anchor="ctr">
                    <a:lnL w="9525" cap="flat" cmpd="sng" algn="ctr">
                      <a:solidFill>
                        <a:sysClr val="window" lastClr="FFFFFF"/>
                      </a:solidFill>
                      <a:prstDash val="sysDash"/>
                      <a:round/>
                      <a:headEnd type="none" w="med" len="med"/>
                      <a:tailEnd type="none" w="med" len="med"/>
                    </a:lnL>
                    <a:lnR w="9525" cap="flat" cmpd="sng" algn="ctr">
                      <a:solidFill>
                        <a:sysClr val="window" lastClr="FFFFFF"/>
                      </a:solidFill>
                      <a:prstDash val="sysDash"/>
                      <a:round/>
                      <a:headEnd type="none" w="med" len="med"/>
                      <a:tailEnd type="none" w="med" len="med"/>
                    </a:lnR>
                    <a:lnT w="9525" cap="flat" cmpd="sng" algn="ctr">
                      <a:solidFill>
                        <a:sysClr val="window" lastClr="FFFFFF"/>
                      </a:solidFill>
                      <a:prstDash val="sysDash"/>
                      <a:round/>
                      <a:headEnd type="none" w="med" len="med"/>
                      <a:tailEnd type="none" w="med" len="med"/>
                    </a:lnT>
                    <a:lnB w="9525" cap="flat" cmpd="sng" algn="ctr">
                      <a:solidFill>
                        <a:sysClr val="window" lastClr="FFFFFF"/>
                      </a:solidFill>
                      <a:prstDash val="sysDash"/>
                      <a:round/>
                      <a:headEnd type="none" w="med" len="med"/>
                      <a:tailEnd type="none" w="med" len="med"/>
                    </a:lnB>
                    <a:lnTlToBr w="12700" cmpd="sng">
                      <a:noFill/>
                      <a:prstDash val="solid"/>
                    </a:lnTlToBr>
                    <a:lnBlToTr w="12700" cmpd="sng">
                      <a:noFill/>
                      <a:prstDash val="solid"/>
                    </a:lnBlToTr>
                    <a:solidFill>
                      <a:srgbClr val="ED2839"/>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en-AU" sz="1500" b="0" i="0" u="none" strike="noStrike" dirty="0">
                          <a:solidFill>
                            <a:srgbClr val="FFFFFF"/>
                          </a:solidFill>
                          <a:effectLst/>
                          <a:latin typeface="Calibri" panose="020F0502020204030204" pitchFamily="34" charset="0"/>
                        </a:rPr>
                        <a:t>Alert</a:t>
                      </a:r>
                      <a:br>
                        <a:rPr lang="en-AU" sz="1500" b="0" i="0" u="none" strike="noStrike" dirty="0">
                          <a:solidFill>
                            <a:srgbClr val="FFFFFF"/>
                          </a:solidFill>
                          <a:effectLst/>
                          <a:latin typeface="Calibri" panose="020F0502020204030204" pitchFamily="34" charset="0"/>
                        </a:rPr>
                      </a:br>
                      <a:r>
                        <a:rPr lang="en-AU" sz="1500" b="0" i="0" u="none" strike="noStrike" dirty="0">
                          <a:solidFill>
                            <a:srgbClr val="FFFFFF"/>
                          </a:solidFill>
                          <a:effectLst/>
                          <a:latin typeface="Calibri" panose="020F0502020204030204" pitchFamily="34" charset="0"/>
                        </a:rPr>
                        <a:t>4 reps</a:t>
                      </a:r>
                    </a:p>
                  </a:txBody>
                  <a:tcPr marL="0" marR="0" marT="0" marB="0" anchor="ctr">
                    <a:lnL w="9525" cap="flat" cmpd="sng" algn="ctr">
                      <a:solidFill>
                        <a:sysClr val="window" lastClr="FFFFFF"/>
                      </a:solidFill>
                      <a:prstDash val="sysDash"/>
                      <a:round/>
                      <a:headEnd type="none" w="med" len="med"/>
                      <a:tailEnd type="none" w="med" len="med"/>
                    </a:lnL>
                    <a:lnR w="9525" cap="flat" cmpd="sng" algn="ctr">
                      <a:solidFill>
                        <a:sysClr val="window" lastClr="FFFFFF">
                          <a:lumMod val="50000"/>
                        </a:sysClr>
                      </a:solidFill>
                      <a:prstDash val="sysDash"/>
                      <a:round/>
                      <a:headEnd type="none" w="med" len="med"/>
                      <a:tailEnd type="none" w="med" len="med"/>
                    </a:lnR>
                    <a:lnT w="9525" cap="flat" cmpd="sng" algn="ctr">
                      <a:solidFill>
                        <a:sysClr val="window" lastClr="FFFFFF"/>
                      </a:solidFill>
                      <a:prstDash val="sysDash"/>
                      <a:round/>
                      <a:headEnd type="none" w="med" len="med"/>
                      <a:tailEnd type="none" w="med" len="med"/>
                    </a:lnT>
                    <a:lnB w="9525" cap="flat" cmpd="sng" algn="ctr">
                      <a:solidFill>
                        <a:sysClr val="window" lastClr="FFFFFF"/>
                      </a:solidFill>
                      <a:prstDash val="sysDash"/>
                      <a:round/>
                      <a:headEnd type="none" w="med" len="med"/>
                      <a:tailEnd type="none" w="med" len="med"/>
                    </a:lnB>
                    <a:lnTlToBr w="12700" cmpd="sng">
                      <a:noFill/>
                      <a:prstDash val="solid"/>
                    </a:lnTlToBr>
                    <a:lnBlToTr w="12700" cmpd="sng">
                      <a:noFill/>
                      <a:prstDash val="solid"/>
                    </a:lnBlToTr>
                    <a:solidFill>
                      <a:srgbClr val="ED2839"/>
                    </a:solidFill>
                  </a:tcPr>
                </a:tc>
                <a:extLst>
                  <a:ext uri="{0D108BD9-81ED-4DB2-BD59-A6C34878D82A}">
                    <a16:rowId xmlns:a16="http://schemas.microsoft.com/office/drawing/2014/main" val="2767288502"/>
                  </a:ext>
                </a:extLst>
              </a:tr>
              <a:tr h="64333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en-AU" sz="1300" b="0" i="0" u="none" strike="noStrike" dirty="0">
                          <a:solidFill>
                            <a:srgbClr val="757678"/>
                          </a:solidFill>
                          <a:effectLst/>
                          <a:latin typeface="Calibri" panose="020F0502020204030204" pitchFamily="34" charset="0"/>
                        </a:rPr>
                        <a:t>Sustained positions</a:t>
                      </a:r>
                    </a:p>
                  </a:txBody>
                  <a:tcPr marL="0" marR="0" marT="0" marB="0" anchor="ctr">
                    <a:lnL w="9525" cap="flat" cmpd="sng" algn="ctr">
                      <a:solidFill>
                        <a:sysClr val="window" lastClr="FFFFFF">
                          <a:lumMod val="50000"/>
                        </a:sysClr>
                      </a:solidFill>
                      <a:prstDash val="sysDash"/>
                      <a:round/>
                      <a:headEnd type="none" w="med" len="med"/>
                      <a:tailEnd type="none" w="med" len="med"/>
                    </a:lnL>
                    <a:lnR w="9525" cap="flat" cmpd="sng" algn="ctr">
                      <a:solidFill>
                        <a:sysClr val="window" lastClr="FFFFFF">
                          <a:lumMod val="50000"/>
                        </a:sysClr>
                      </a:solidFill>
                      <a:prstDash val="sysDash"/>
                      <a:round/>
                      <a:headEnd type="none" w="med" len="med"/>
                      <a:tailEnd type="none" w="med" len="med"/>
                    </a:lnR>
                    <a:lnT w="9525" cap="flat" cmpd="sng" algn="ctr">
                      <a:solidFill>
                        <a:sysClr val="window" lastClr="FFFFFF">
                          <a:lumMod val="50000"/>
                        </a:sysClr>
                      </a:solidFill>
                      <a:prstDash val="sysDash"/>
                      <a:round/>
                      <a:headEnd type="none" w="med" len="med"/>
                      <a:tailEnd type="none" w="med" len="med"/>
                    </a:lnT>
                    <a:lnB w="9525" cap="flat" cmpd="sng" algn="ctr">
                      <a:solidFill>
                        <a:sysClr val="window" lastClr="FFFFFF">
                          <a:lumMod val="50000"/>
                        </a:sys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en-AU" sz="1500" b="0" i="0" u="none" strike="noStrike" dirty="0">
                          <a:solidFill>
                            <a:srgbClr val="FFFFFF"/>
                          </a:solidFill>
                          <a:effectLst/>
                          <a:latin typeface="Calibri" panose="020F0502020204030204" pitchFamily="34" charset="0"/>
                        </a:rPr>
                        <a:t>Preferred</a:t>
                      </a:r>
                    </a:p>
                  </a:txBody>
                  <a:tcPr marL="0" marR="0" marT="0" marB="0" anchor="ctr">
                    <a:lnL w="9525" cap="flat" cmpd="sng" algn="ctr">
                      <a:solidFill>
                        <a:sysClr val="window" lastClr="FFFFFF">
                          <a:lumMod val="50000"/>
                        </a:sysClr>
                      </a:solidFill>
                      <a:prstDash val="sysDash"/>
                      <a:round/>
                      <a:headEnd type="none" w="med" len="med"/>
                      <a:tailEnd type="none" w="med" len="med"/>
                    </a:lnL>
                    <a:lnR w="9525" cap="flat" cmpd="sng" algn="ctr">
                      <a:solidFill>
                        <a:sysClr val="window" lastClr="FFFFFF"/>
                      </a:solidFill>
                      <a:prstDash val="sysDash"/>
                      <a:round/>
                      <a:headEnd type="none" w="med" len="med"/>
                      <a:tailEnd type="none" w="med" len="med"/>
                    </a:lnR>
                    <a:lnT w="9525" cap="flat" cmpd="sng" algn="ctr">
                      <a:solidFill>
                        <a:sysClr val="window" lastClr="FFFFFF"/>
                      </a:solidFill>
                      <a:prstDash val="sysDash"/>
                      <a:round/>
                      <a:headEnd type="none" w="med" len="med"/>
                      <a:tailEnd type="none" w="med" len="med"/>
                    </a:lnT>
                    <a:lnB w="9525" cap="flat" cmpd="sng" algn="ctr">
                      <a:solidFill>
                        <a:sysClr val="window" lastClr="FFFFFF"/>
                      </a:solidFill>
                      <a:prstDash val="sysDash"/>
                      <a:round/>
                      <a:headEnd type="none" w="med" len="med"/>
                      <a:tailEnd type="none" w="med" len="med"/>
                    </a:lnB>
                    <a:lnTlToBr w="12700" cmpd="sng">
                      <a:noFill/>
                      <a:prstDash val="solid"/>
                    </a:lnTlToBr>
                    <a:lnBlToTr w="12700" cmpd="sng">
                      <a:noFill/>
                      <a:prstDash val="solid"/>
                    </a:lnBlToTr>
                    <a:solidFill>
                      <a:srgbClr val="84C44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en-AU" sz="1500" b="0" i="0" u="none" strike="noStrike" dirty="0">
                          <a:solidFill>
                            <a:srgbClr val="FFFFFF"/>
                          </a:solidFill>
                          <a:effectLst/>
                          <a:latin typeface="Calibri" panose="020F0502020204030204" pitchFamily="34" charset="0"/>
                        </a:rPr>
                        <a:t>Preferred</a:t>
                      </a:r>
                    </a:p>
                  </a:txBody>
                  <a:tcPr marL="0" marR="0" marT="0" marB="0" anchor="ctr">
                    <a:lnL w="9525" cap="flat" cmpd="sng" algn="ctr">
                      <a:solidFill>
                        <a:sysClr val="window" lastClr="FFFFFF"/>
                      </a:solidFill>
                      <a:prstDash val="sysDash"/>
                      <a:round/>
                      <a:headEnd type="none" w="med" len="med"/>
                      <a:tailEnd type="none" w="med" len="med"/>
                    </a:lnL>
                    <a:lnR w="9525" cap="flat" cmpd="sng" algn="ctr">
                      <a:solidFill>
                        <a:sysClr val="window" lastClr="FFFFFF"/>
                      </a:solidFill>
                      <a:prstDash val="sysDash"/>
                      <a:round/>
                      <a:headEnd type="none" w="med" len="med"/>
                      <a:tailEnd type="none" w="med" len="med"/>
                    </a:lnR>
                    <a:lnT w="9525" cap="flat" cmpd="sng" algn="ctr">
                      <a:solidFill>
                        <a:sysClr val="window" lastClr="FFFFFF"/>
                      </a:solidFill>
                      <a:prstDash val="sysDash"/>
                      <a:round/>
                      <a:headEnd type="none" w="med" len="med"/>
                      <a:tailEnd type="none" w="med" len="med"/>
                    </a:lnT>
                    <a:lnB w="9525" cap="flat" cmpd="sng" algn="ctr">
                      <a:solidFill>
                        <a:sysClr val="window" lastClr="FFFFFF"/>
                      </a:solidFill>
                      <a:prstDash val="sysDash"/>
                      <a:round/>
                      <a:headEnd type="none" w="med" len="med"/>
                      <a:tailEnd type="none" w="med" len="med"/>
                    </a:lnB>
                    <a:lnTlToBr w="12700" cmpd="sng">
                      <a:noFill/>
                      <a:prstDash val="solid"/>
                    </a:lnTlToBr>
                    <a:lnBlToTr w="12700" cmpd="sng">
                      <a:noFill/>
                      <a:prstDash val="solid"/>
                    </a:lnBlToTr>
                    <a:solidFill>
                      <a:srgbClr val="84C44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en-AU" sz="1500" b="0" i="0" u="none" strike="noStrike" dirty="0">
                          <a:solidFill>
                            <a:srgbClr val="FFFFFF"/>
                          </a:solidFill>
                          <a:effectLst/>
                          <a:latin typeface="Calibri" panose="020F0502020204030204" pitchFamily="34" charset="0"/>
                        </a:rPr>
                        <a:t>Attention</a:t>
                      </a:r>
                      <a:br>
                        <a:rPr lang="en-AU" sz="1500" b="0" i="0" u="none" strike="noStrike" dirty="0">
                          <a:solidFill>
                            <a:srgbClr val="FFFFFF"/>
                          </a:solidFill>
                          <a:effectLst/>
                          <a:latin typeface="Calibri" panose="020F0502020204030204" pitchFamily="34" charset="0"/>
                        </a:rPr>
                      </a:br>
                      <a:r>
                        <a:rPr lang="en-AU" sz="1500" b="0" i="0" u="none" strike="noStrike" dirty="0">
                          <a:solidFill>
                            <a:srgbClr val="FFFFFF"/>
                          </a:solidFill>
                          <a:effectLst/>
                          <a:latin typeface="Calibri" panose="020F0502020204030204" pitchFamily="34" charset="0"/>
                        </a:rPr>
                        <a:t>1 sustained</a:t>
                      </a:r>
                    </a:p>
                  </a:txBody>
                  <a:tcPr marL="0" marR="0" marT="0" marB="0" anchor="ctr">
                    <a:lnL w="9525" cap="flat" cmpd="sng" algn="ctr">
                      <a:solidFill>
                        <a:sysClr val="window" lastClr="FFFFFF"/>
                      </a:solidFill>
                      <a:prstDash val="sysDash"/>
                      <a:round/>
                      <a:headEnd type="none" w="med" len="med"/>
                      <a:tailEnd type="none" w="med" len="med"/>
                    </a:lnL>
                    <a:lnR w="9525" cap="flat" cmpd="sng" algn="ctr">
                      <a:solidFill>
                        <a:sysClr val="window" lastClr="FFFFFF">
                          <a:lumMod val="50000"/>
                        </a:sysClr>
                      </a:solidFill>
                      <a:prstDash val="sysDash"/>
                      <a:round/>
                      <a:headEnd type="none" w="med" len="med"/>
                      <a:tailEnd type="none" w="med" len="med"/>
                    </a:lnR>
                    <a:lnT w="9525" cap="flat" cmpd="sng" algn="ctr">
                      <a:solidFill>
                        <a:sysClr val="window" lastClr="FFFFFF"/>
                      </a:solidFill>
                      <a:prstDash val="sysDash"/>
                      <a:round/>
                      <a:headEnd type="none" w="med" len="med"/>
                      <a:tailEnd type="none" w="med" len="med"/>
                    </a:lnT>
                    <a:lnB w="9525" cap="flat" cmpd="sng" algn="ctr">
                      <a:solidFill>
                        <a:sysClr val="window" lastClr="FFFFFF"/>
                      </a:solidFill>
                      <a:prstDash val="sysDash"/>
                      <a:round/>
                      <a:headEnd type="none" w="med" len="med"/>
                      <a:tailEnd type="none" w="med" len="med"/>
                    </a:lnB>
                    <a:lnTlToBr w="12700" cmpd="sng">
                      <a:noFill/>
                      <a:prstDash val="solid"/>
                    </a:lnTlToBr>
                    <a:lnBlToTr w="12700" cmpd="sng">
                      <a:noFill/>
                      <a:prstDash val="solid"/>
                    </a:lnBlToTr>
                    <a:solidFill>
                      <a:srgbClr val="F87A21"/>
                    </a:solidFill>
                  </a:tcPr>
                </a:tc>
                <a:extLst>
                  <a:ext uri="{0D108BD9-81ED-4DB2-BD59-A6C34878D82A}">
                    <a16:rowId xmlns:a16="http://schemas.microsoft.com/office/drawing/2014/main" val="724797393"/>
                  </a:ext>
                </a:extLst>
              </a:tr>
              <a:tr h="64333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en-AU" sz="1300" b="0" i="0" u="none" strike="noStrike" dirty="0">
                          <a:solidFill>
                            <a:srgbClr val="757678"/>
                          </a:solidFill>
                          <a:effectLst/>
                          <a:latin typeface="Calibri" panose="020F0502020204030204" pitchFamily="34" charset="0"/>
                        </a:rPr>
                        <a:t>EMG</a:t>
                      </a:r>
                    </a:p>
                  </a:txBody>
                  <a:tcPr marL="0" marR="0" marT="0" marB="0" anchor="ctr">
                    <a:lnL w="9525" cap="flat" cmpd="sng" algn="ctr">
                      <a:solidFill>
                        <a:sysClr val="window" lastClr="FFFFFF">
                          <a:lumMod val="50000"/>
                        </a:sysClr>
                      </a:solidFill>
                      <a:prstDash val="sysDash"/>
                      <a:round/>
                      <a:headEnd type="none" w="med" len="med"/>
                      <a:tailEnd type="none" w="med" len="med"/>
                    </a:lnL>
                    <a:lnR w="9525" cap="flat" cmpd="sng" algn="ctr">
                      <a:solidFill>
                        <a:sysClr val="window" lastClr="FFFFFF">
                          <a:lumMod val="50000"/>
                        </a:sysClr>
                      </a:solidFill>
                      <a:prstDash val="sysDash"/>
                      <a:round/>
                      <a:headEnd type="none" w="med" len="med"/>
                      <a:tailEnd type="none" w="med" len="med"/>
                    </a:lnR>
                    <a:lnT w="9525" cap="flat" cmpd="sng" algn="ctr">
                      <a:solidFill>
                        <a:sysClr val="window" lastClr="FFFFFF">
                          <a:lumMod val="50000"/>
                        </a:sysClr>
                      </a:solidFill>
                      <a:prstDash val="sysDash"/>
                      <a:round/>
                      <a:headEnd type="none" w="med" len="med"/>
                      <a:tailEnd type="none" w="med" len="med"/>
                    </a:lnT>
                    <a:lnB w="9525" cap="flat" cmpd="sng" algn="ctr">
                      <a:solidFill>
                        <a:sysClr val="window" lastClr="FFFFFF">
                          <a:lumMod val="50000"/>
                        </a:sys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en-AU" sz="1500" b="0" i="0" u="none" strike="noStrike">
                          <a:solidFill>
                            <a:srgbClr val="FFFFFF"/>
                          </a:solidFill>
                          <a:effectLst/>
                          <a:latin typeface="Calibri" panose="020F0502020204030204" pitchFamily="34" charset="0"/>
                        </a:rPr>
                        <a:t>Alert</a:t>
                      </a:r>
                    </a:p>
                  </a:txBody>
                  <a:tcPr marL="0" marR="0" marT="0" marB="0" anchor="ctr">
                    <a:lnL w="9525" cap="flat" cmpd="sng" algn="ctr">
                      <a:solidFill>
                        <a:sysClr val="window" lastClr="FFFFFF">
                          <a:lumMod val="50000"/>
                        </a:sysClr>
                      </a:solidFill>
                      <a:prstDash val="sysDash"/>
                      <a:round/>
                      <a:headEnd type="none" w="med" len="med"/>
                      <a:tailEnd type="none" w="med" len="med"/>
                    </a:lnL>
                    <a:lnR w="9525" cap="flat" cmpd="sng" algn="ctr">
                      <a:solidFill>
                        <a:sysClr val="window" lastClr="FFFFFF"/>
                      </a:solidFill>
                      <a:prstDash val="sysDash"/>
                      <a:round/>
                      <a:headEnd type="none" w="med" len="med"/>
                      <a:tailEnd type="none" w="med" len="med"/>
                    </a:lnR>
                    <a:lnT w="9525" cap="flat" cmpd="sng" algn="ctr">
                      <a:solidFill>
                        <a:sysClr val="window" lastClr="FFFFFF"/>
                      </a:solidFill>
                      <a:prstDash val="sysDash"/>
                      <a:round/>
                      <a:headEnd type="none" w="med" len="med"/>
                      <a:tailEnd type="none" w="med" len="med"/>
                    </a:lnT>
                    <a:lnB w="9525" cap="flat" cmpd="sng" algn="ctr">
                      <a:solidFill>
                        <a:sysClr val="window" lastClr="FFFFFF">
                          <a:lumMod val="50000"/>
                        </a:sysClr>
                      </a:solidFill>
                      <a:prstDash val="sysDash"/>
                      <a:round/>
                      <a:headEnd type="none" w="med" len="med"/>
                      <a:tailEnd type="none" w="med" len="med"/>
                    </a:lnB>
                    <a:lnTlToBr w="12700" cmpd="sng">
                      <a:noFill/>
                      <a:prstDash val="solid"/>
                    </a:lnTlToBr>
                    <a:lnBlToTr w="12700" cmpd="sng">
                      <a:noFill/>
                      <a:prstDash val="solid"/>
                    </a:lnBlToTr>
                    <a:solidFill>
                      <a:srgbClr val="ED2839"/>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en-AU" sz="1500" b="0" i="0" u="none" strike="noStrike" dirty="0">
                          <a:solidFill>
                            <a:srgbClr val="FFFFFF"/>
                          </a:solidFill>
                          <a:effectLst/>
                          <a:latin typeface="Calibri" panose="020F0502020204030204" pitchFamily="34" charset="0"/>
                        </a:rPr>
                        <a:t>Alert</a:t>
                      </a:r>
                    </a:p>
                  </a:txBody>
                  <a:tcPr marL="0" marR="0" marT="0" marB="0" anchor="ctr">
                    <a:lnL w="9525" cap="flat" cmpd="sng" algn="ctr">
                      <a:solidFill>
                        <a:sysClr val="window" lastClr="FFFFFF"/>
                      </a:solidFill>
                      <a:prstDash val="sysDash"/>
                      <a:round/>
                      <a:headEnd type="none" w="med" len="med"/>
                      <a:tailEnd type="none" w="med" len="med"/>
                    </a:lnL>
                    <a:lnR w="9525" cap="flat" cmpd="sng" algn="ctr">
                      <a:solidFill>
                        <a:sysClr val="window" lastClr="FFFFFF"/>
                      </a:solidFill>
                      <a:prstDash val="sysDash"/>
                      <a:round/>
                      <a:headEnd type="none" w="med" len="med"/>
                      <a:tailEnd type="none" w="med" len="med"/>
                    </a:lnR>
                    <a:lnT w="9525" cap="flat" cmpd="sng" algn="ctr">
                      <a:solidFill>
                        <a:sysClr val="window" lastClr="FFFFFF"/>
                      </a:solidFill>
                      <a:prstDash val="sysDash"/>
                      <a:round/>
                      <a:headEnd type="none" w="med" len="med"/>
                      <a:tailEnd type="none" w="med" len="med"/>
                    </a:lnT>
                    <a:lnB w="9525" cap="flat" cmpd="sng" algn="ctr">
                      <a:solidFill>
                        <a:sysClr val="window" lastClr="FFFFFF">
                          <a:lumMod val="50000"/>
                        </a:sysClr>
                      </a:solidFill>
                      <a:prstDash val="sysDash"/>
                      <a:round/>
                      <a:headEnd type="none" w="med" len="med"/>
                      <a:tailEnd type="none" w="med" len="med"/>
                    </a:lnB>
                    <a:lnTlToBr w="12700" cmpd="sng">
                      <a:noFill/>
                      <a:prstDash val="solid"/>
                    </a:lnTlToBr>
                    <a:lnBlToTr w="12700" cmpd="sng">
                      <a:noFill/>
                      <a:prstDash val="solid"/>
                    </a:lnBlToTr>
                    <a:solidFill>
                      <a:srgbClr val="ED2839"/>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en-AU" sz="1500" b="0" i="0" u="none" strike="noStrike" dirty="0">
                          <a:solidFill>
                            <a:srgbClr val="FFFFFF"/>
                          </a:solidFill>
                          <a:effectLst/>
                          <a:latin typeface="Calibri" panose="020F0502020204030204" pitchFamily="34" charset="0"/>
                        </a:rPr>
                        <a:t>Alert</a:t>
                      </a:r>
                    </a:p>
                  </a:txBody>
                  <a:tcPr marL="0" marR="0" marT="0" marB="0" anchor="ctr">
                    <a:lnL w="9525" cap="flat" cmpd="sng" algn="ctr">
                      <a:solidFill>
                        <a:sysClr val="window" lastClr="FFFFFF"/>
                      </a:solidFill>
                      <a:prstDash val="sysDash"/>
                      <a:round/>
                      <a:headEnd type="none" w="med" len="med"/>
                      <a:tailEnd type="none" w="med" len="med"/>
                    </a:lnL>
                    <a:lnR w="9525" cap="flat" cmpd="sng" algn="ctr">
                      <a:solidFill>
                        <a:sysClr val="window" lastClr="FFFFFF">
                          <a:lumMod val="50000"/>
                        </a:sysClr>
                      </a:solidFill>
                      <a:prstDash val="sysDash"/>
                      <a:round/>
                      <a:headEnd type="none" w="med" len="med"/>
                      <a:tailEnd type="none" w="med" len="med"/>
                    </a:lnR>
                    <a:lnT w="9525" cap="flat" cmpd="sng" algn="ctr">
                      <a:solidFill>
                        <a:sysClr val="window" lastClr="FFFFFF"/>
                      </a:solidFill>
                      <a:prstDash val="sysDash"/>
                      <a:round/>
                      <a:headEnd type="none" w="med" len="med"/>
                      <a:tailEnd type="none" w="med" len="med"/>
                    </a:lnT>
                    <a:lnB w="9525" cap="flat" cmpd="sng" algn="ctr">
                      <a:solidFill>
                        <a:sysClr val="window" lastClr="FFFFFF">
                          <a:lumMod val="50000"/>
                        </a:sysClr>
                      </a:solidFill>
                      <a:prstDash val="sysDash"/>
                      <a:round/>
                      <a:headEnd type="none" w="med" len="med"/>
                      <a:tailEnd type="none" w="med" len="med"/>
                    </a:lnB>
                    <a:lnTlToBr w="12700" cmpd="sng">
                      <a:noFill/>
                      <a:prstDash val="solid"/>
                    </a:lnTlToBr>
                    <a:lnBlToTr w="12700" cmpd="sng">
                      <a:noFill/>
                      <a:prstDash val="solid"/>
                    </a:lnBlToTr>
                    <a:solidFill>
                      <a:srgbClr val="ED2839"/>
                    </a:solidFill>
                  </a:tcPr>
                </a:tc>
                <a:extLst>
                  <a:ext uri="{0D108BD9-81ED-4DB2-BD59-A6C34878D82A}">
                    <a16:rowId xmlns:a16="http://schemas.microsoft.com/office/drawing/2014/main" val="3958078883"/>
                  </a:ext>
                </a:extLst>
              </a:tr>
              <a:tr h="203793">
                <a:tc gridSpan="4">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en-AU" sz="1200" b="0" i="0" u="none" strike="noStrike" dirty="0">
                          <a:solidFill>
                            <a:srgbClr val="757678"/>
                          </a:solidFill>
                          <a:effectLst/>
                          <a:latin typeface="Calibri" panose="020F0502020204030204" pitchFamily="34" charset="0"/>
                        </a:rPr>
                        <a:t> </a:t>
                      </a:r>
                    </a:p>
                  </a:txBody>
                  <a:tcPr marL="0" marR="0" marT="0" marB="0" anchor="ctr">
                    <a:lnL w="9525" cap="flat" cmpd="sng" algn="ctr">
                      <a:solidFill>
                        <a:sysClr val="window" lastClr="FFFFFF">
                          <a:lumMod val="50000"/>
                        </a:sysClr>
                      </a:solidFill>
                      <a:prstDash val="sysDash"/>
                      <a:round/>
                      <a:headEnd type="none" w="med" len="med"/>
                      <a:tailEnd type="none" w="med" len="med"/>
                    </a:lnL>
                    <a:lnR w="9525" cap="flat" cmpd="sng" algn="ctr">
                      <a:solidFill>
                        <a:sysClr val="window" lastClr="FFFFFF">
                          <a:lumMod val="50000"/>
                        </a:sysClr>
                      </a:solidFill>
                      <a:prstDash val="sysDash"/>
                      <a:round/>
                      <a:headEnd type="none" w="med" len="med"/>
                      <a:tailEnd type="none" w="med" len="med"/>
                    </a:lnR>
                    <a:lnT w="9525" cap="flat" cmpd="sng" algn="ctr">
                      <a:solidFill>
                        <a:sysClr val="window" lastClr="FFFFFF">
                          <a:lumMod val="50000"/>
                        </a:sysClr>
                      </a:solidFill>
                      <a:prstDash val="sysDash"/>
                      <a:round/>
                      <a:headEnd type="none" w="med" len="med"/>
                      <a:tailEnd type="none" w="med" len="med"/>
                    </a:lnT>
                    <a:lnB w="9525" cap="flat" cmpd="sng" algn="ctr">
                      <a:solidFill>
                        <a:sysClr val="window" lastClr="FFFFFF">
                          <a:lumMod val="50000"/>
                        </a:sysClr>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618103511"/>
                  </a:ext>
                </a:extLst>
              </a:tr>
              <a:tr h="42000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en-AU" sz="1300" b="1" i="0" u="none" strike="noStrike" dirty="0">
                          <a:solidFill>
                            <a:srgbClr val="757678"/>
                          </a:solidFill>
                          <a:effectLst/>
                          <a:latin typeface="Calibri" panose="020F0502020204030204" pitchFamily="34" charset="0"/>
                        </a:rPr>
                        <a:t>Score</a:t>
                      </a:r>
                    </a:p>
                  </a:txBody>
                  <a:tcPr marL="0" marR="0" marT="0" marB="0" anchor="ctr">
                    <a:lnL w="9525" cap="flat" cmpd="sng" algn="ctr">
                      <a:solidFill>
                        <a:sysClr val="window" lastClr="FFFFFF">
                          <a:lumMod val="50000"/>
                        </a:sysClr>
                      </a:solidFill>
                      <a:prstDash val="sysDash"/>
                      <a:round/>
                      <a:headEnd type="none" w="med" len="med"/>
                      <a:tailEnd type="none" w="med" len="med"/>
                    </a:lnL>
                    <a:lnR w="9525" cap="flat" cmpd="sng" algn="ctr">
                      <a:solidFill>
                        <a:sysClr val="window" lastClr="FFFFFF">
                          <a:lumMod val="50000"/>
                        </a:sysClr>
                      </a:solidFill>
                      <a:prstDash val="sysDash"/>
                      <a:round/>
                      <a:headEnd type="none" w="med" len="med"/>
                      <a:tailEnd type="none" w="med" len="med"/>
                    </a:lnR>
                    <a:lnT w="9525" cap="flat" cmpd="sng" algn="ctr">
                      <a:solidFill>
                        <a:sysClr val="window" lastClr="FFFFFF">
                          <a:lumMod val="50000"/>
                        </a:sysClr>
                      </a:solidFill>
                      <a:prstDash val="sysDash"/>
                      <a:round/>
                      <a:headEnd type="none" w="med" len="med"/>
                      <a:tailEnd type="none" w="med" len="med"/>
                    </a:lnT>
                    <a:lnB w="9525" cap="flat" cmpd="sng" algn="ctr">
                      <a:solidFill>
                        <a:sysClr val="window" lastClr="FFFFFF">
                          <a:lumMod val="50000"/>
                        </a:sys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en-AU" sz="1500" b="0" i="0" u="none" strike="noStrike" dirty="0">
                          <a:solidFill>
                            <a:srgbClr val="FFFFFF"/>
                          </a:solidFill>
                          <a:effectLst/>
                          <a:latin typeface="Calibri" panose="020F0502020204030204" pitchFamily="34" charset="0"/>
                        </a:rPr>
                        <a:t>3</a:t>
                      </a:r>
                    </a:p>
                  </a:txBody>
                  <a:tcPr marL="0" marR="0" marT="0" marB="0" anchor="ctr">
                    <a:lnL w="9525" cap="flat" cmpd="sng" algn="ctr">
                      <a:solidFill>
                        <a:sysClr val="window" lastClr="FFFFFF">
                          <a:lumMod val="50000"/>
                        </a:sysClr>
                      </a:solidFill>
                      <a:prstDash val="sysDash"/>
                      <a:round/>
                      <a:headEnd type="none" w="med" len="med"/>
                      <a:tailEnd type="none" w="med" len="med"/>
                    </a:lnL>
                    <a:lnR w="9525" cap="flat" cmpd="sng" algn="ctr">
                      <a:solidFill>
                        <a:sysClr val="window" lastClr="FFFFFF"/>
                      </a:solidFill>
                      <a:prstDash val="sysDash"/>
                      <a:round/>
                      <a:headEnd type="none" w="med" len="med"/>
                      <a:tailEnd type="none" w="med" len="med"/>
                    </a:lnR>
                    <a:lnT w="9525" cap="flat" cmpd="sng" algn="ctr">
                      <a:solidFill>
                        <a:sysClr val="window" lastClr="FFFFFF">
                          <a:lumMod val="50000"/>
                        </a:sysClr>
                      </a:solidFill>
                      <a:prstDash val="sysDash"/>
                      <a:round/>
                      <a:headEnd type="none" w="med" len="med"/>
                      <a:tailEnd type="none" w="med" len="med"/>
                    </a:lnT>
                    <a:lnB w="9525" cap="flat" cmpd="sng" algn="ctr">
                      <a:solidFill>
                        <a:sysClr val="window" lastClr="FFFFFF">
                          <a:lumMod val="50000"/>
                        </a:sysClr>
                      </a:solidFill>
                      <a:prstDash val="sysDash"/>
                      <a:round/>
                      <a:headEnd type="none" w="med" len="med"/>
                      <a:tailEnd type="none" w="med" len="med"/>
                    </a:lnB>
                    <a:lnTlToBr w="12700" cmpd="sng">
                      <a:noFill/>
                      <a:prstDash val="solid"/>
                    </a:lnTlToBr>
                    <a:lnBlToTr w="12700" cmpd="sng">
                      <a:noFill/>
                      <a:prstDash val="solid"/>
                    </a:lnBlToTr>
                    <a:solidFill>
                      <a:srgbClr val="F87A21"/>
                    </a:solidFill>
                  </a:tcPr>
                </a:tc>
                <a:tc gridSpan="2">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en-AU" sz="1500" b="0" i="0" u="none" strike="noStrike" dirty="0">
                          <a:solidFill>
                            <a:srgbClr val="FFFFFF"/>
                          </a:solidFill>
                          <a:effectLst/>
                          <a:latin typeface="Calibri" panose="020F0502020204030204" pitchFamily="34" charset="0"/>
                        </a:rPr>
                        <a:t>6</a:t>
                      </a:r>
                    </a:p>
                  </a:txBody>
                  <a:tcPr marL="0" marR="0" marT="0" marB="0" anchor="ctr">
                    <a:lnL w="9525" cap="flat" cmpd="sng" algn="ctr">
                      <a:solidFill>
                        <a:sysClr val="window" lastClr="FFFFFF"/>
                      </a:solidFill>
                      <a:prstDash val="sysDash"/>
                      <a:round/>
                      <a:headEnd type="none" w="med" len="med"/>
                      <a:tailEnd type="none" w="med" len="med"/>
                    </a:lnL>
                    <a:lnR w="9525" cap="flat" cmpd="sng" algn="ctr">
                      <a:solidFill>
                        <a:sysClr val="window" lastClr="FFFFFF">
                          <a:lumMod val="50000"/>
                        </a:sysClr>
                      </a:solidFill>
                      <a:prstDash val="sysDash"/>
                      <a:round/>
                      <a:headEnd type="none" w="med" len="med"/>
                      <a:tailEnd type="none" w="med" len="med"/>
                    </a:lnR>
                    <a:lnT w="9525" cap="flat" cmpd="sng" algn="ctr">
                      <a:solidFill>
                        <a:sysClr val="window" lastClr="FFFFFF">
                          <a:lumMod val="50000"/>
                        </a:sysClr>
                      </a:solidFill>
                      <a:prstDash val="sysDash"/>
                      <a:round/>
                      <a:headEnd type="none" w="med" len="med"/>
                      <a:tailEnd type="none" w="med" len="med"/>
                    </a:lnT>
                    <a:lnB w="9525" cap="flat" cmpd="sng" algn="ctr">
                      <a:solidFill>
                        <a:sysClr val="window" lastClr="FFFFFF">
                          <a:lumMod val="50000"/>
                        </a:sysClr>
                      </a:solidFill>
                      <a:prstDash val="sysDash"/>
                      <a:round/>
                      <a:headEnd type="none" w="med" len="med"/>
                      <a:tailEnd type="none" w="med" len="med"/>
                    </a:lnB>
                    <a:lnTlToBr w="12700" cmpd="sng">
                      <a:noFill/>
                      <a:prstDash val="solid"/>
                    </a:lnTlToBr>
                    <a:lnBlToTr w="12700" cmpd="sng">
                      <a:noFill/>
                      <a:prstDash val="solid"/>
                    </a:lnBlToTr>
                    <a:solidFill>
                      <a:srgbClr val="ED2839"/>
                    </a:solidFill>
                  </a:tcPr>
                </a:tc>
                <a:tc hMerge="1">
                  <a:txBody>
                    <a:bodyPr/>
                    <a:lstStyle/>
                    <a:p>
                      <a:endParaRPr lang="en-AU"/>
                    </a:p>
                  </a:txBody>
                  <a:tcPr/>
                </a:tc>
                <a:extLst>
                  <a:ext uri="{0D108BD9-81ED-4DB2-BD59-A6C34878D82A}">
                    <a16:rowId xmlns:a16="http://schemas.microsoft.com/office/drawing/2014/main" val="2868115388"/>
                  </a:ext>
                </a:extLst>
              </a:tr>
              <a:tr h="302403">
                <a:tc gridSpan="4">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AU" sz="1900" b="0" i="0" u="none" strike="noStrike" dirty="0">
                          <a:solidFill>
                            <a:srgbClr val="000000"/>
                          </a:solidFill>
                          <a:effectLst/>
                          <a:latin typeface="Arial" panose="020B0604020202020204" pitchFamily="34" charset="0"/>
                        </a:rPr>
                        <a:t> </a:t>
                      </a:r>
                    </a:p>
                  </a:txBody>
                  <a:tcPr marL="0" marR="0" marT="0" marB="0" anchor="ctr">
                    <a:lnL w="9525" cap="flat" cmpd="sng" algn="ctr">
                      <a:solidFill>
                        <a:sysClr val="window" lastClr="FFFFFF">
                          <a:lumMod val="50000"/>
                        </a:sysClr>
                      </a:solidFill>
                      <a:prstDash val="sysDash"/>
                      <a:round/>
                      <a:headEnd type="none" w="med" len="med"/>
                      <a:tailEnd type="none" w="med" len="med"/>
                    </a:lnL>
                    <a:lnR w="9525" cap="flat" cmpd="sng" algn="ctr">
                      <a:solidFill>
                        <a:sysClr val="window" lastClr="FFFFFF">
                          <a:lumMod val="50000"/>
                        </a:sysClr>
                      </a:solidFill>
                      <a:prstDash val="sysDash"/>
                      <a:round/>
                      <a:headEnd type="none" w="med" len="med"/>
                      <a:tailEnd type="none" w="med" len="med"/>
                    </a:lnR>
                    <a:lnT w="9525" cap="flat" cmpd="sng" algn="ctr">
                      <a:solidFill>
                        <a:sysClr val="window" lastClr="FFFFFF">
                          <a:lumMod val="50000"/>
                        </a:sysClr>
                      </a:solidFill>
                      <a:prstDash val="sysDash"/>
                      <a:round/>
                      <a:headEnd type="none" w="med" len="med"/>
                      <a:tailEnd type="none" w="med" len="med"/>
                    </a:lnT>
                    <a:lnB w="9525" cap="flat" cmpd="sng" algn="ctr">
                      <a:solidFill>
                        <a:sysClr val="window" lastClr="FFFFFF">
                          <a:lumMod val="50000"/>
                        </a:sysClr>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186731819"/>
                  </a:ext>
                </a:extLst>
              </a:tr>
              <a:tr h="75600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en-AU" sz="1300" b="1" i="0" u="none" strike="noStrike" dirty="0">
                          <a:solidFill>
                            <a:srgbClr val="757678"/>
                          </a:solidFill>
                          <a:effectLst/>
                          <a:latin typeface="Calibri" panose="020F0502020204030204" pitchFamily="34" charset="0"/>
                        </a:rPr>
                        <a:t>Task Score</a:t>
                      </a:r>
                    </a:p>
                  </a:txBody>
                  <a:tcPr marL="0" marR="0" marT="0" marB="0" anchor="ctr">
                    <a:lnL w="9525" cap="flat" cmpd="sng" algn="ctr">
                      <a:solidFill>
                        <a:sysClr val="window" lastClr="FFFFFF">
                          <a:lumMod val="50000"/>
                        </a:sysClr>
                      </a:solidFill>
                      <a:prstDash val="sysDash"/>
                      <a:round/>
                      <a:headEnd type="none" w="med" len="med"/>
                      <a:tailEnd type="none" w="med" len="med"/>
                    </a:lnL>
                    <a:lnR w="9525" cap="flat" cmpd="sng" algn="ctr">
                      <a:solidFill>
                        <a:sysClr val="window" lastClr="FFFFFF">
                          <a:lumMod val="50000"/>
                        </a:sysClr>
                      </a:solidFill>
                      <a:prstDash val="sysDash"/>
                      <a:round/>
                      <a:headEnd type="none" w="med" len="med"/>
                      <a:tailEnd type="none" w="med" len="med"/>
                    </a:lnR>
                    <a:lnT w="9525" cap="flat" cmpd="sng" algn="ctr">
                      <a:solidFill>
                        <a:sysClr val="window" lastClr="FFFFFF">
                          <a:lumMod val="50000"/>
                        </a:sysClr>
                      </a:solidFill>
                      <a:prstDash val="sysDash"/>
                      <a:round/>
                      <a:headEnd type="none" w="med" len="med"/>
                      <a:tailEnd type="none" w="med" len="med"/>
                    </a:lnT>
                    <a:lnB w="9525" cap="flat" cmpd="sng" algn="ctr">
                      <a:solidFill>
                        <a:sysClr val="window" lastClr="FFFFFF">
                          <a:lumMod val="50000"/>
                        </a:sysClr>
                      </a:solidFill>
                      <a:prstDash val="sysDash"/>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en-AU" sz="1900" b="1" i="0" u="none" strike="noStrike" dirty="0">
                          <a:solidFill>
                            <a:srgbClr val="FFFFFF"/>
                          </a:solidFill>
                          <a:effectLst/>
                          <a:latin typeface="Calibri" panose="020F0502020204030204" pitchFamily="34" charset="0"/>
                        </a:rPr>
                        <a:t>9</a:t>
                      </a:r>
                      <a:endParaRPr lang="en-AU" sz="1500" b="1" i="0" u="none" strike="noStrike" dirty="0">
                        <a:solidFill>
                          <a:srgbClr val="FFFFFF"/>
                        </a:solidFill>
                        <a:effectLst/>
                        <a:latin typeface="Calibri" panose="020F0502020204030204" pitchFamily="34" charset="0"/>
                      </a:endParaRPr>
                    </a:p>
                  </a:txBody>
                  <a:tcPr marL="0" marR="0" marT="0" marB="0" anchor="ctr">
                    <a:lnL w="9525" cap="flat" cmpd="sng" algn="ctr">
                      <a:solidFill>
                        <a:sysClr val="window" lastClr="FFFFFF">
                          <a:lumMod val="50000"/>
                        </a:sysClr>
                      </a:solidFill>
                      <a:prstDash val="sysDash"/>
                      <a:round/>
                      <a:headEnd type="none" w="med" len="med"/>
                      <a:tailEnd type="none" w="med" len="med"/>
                    </a:lnL>
                    <a:lnR w="9525" cap="flat" cmpd="sng" algn="ctr">
                      <a:solidFill>
                        <a:sysClr val="window" lastClr="FFFFFF">
                          <a:lumMod val="50000"/>
                        </a:sysClr>
                      </a:solidFill>
                      <a:prstDash val="sysDash"/>
                      <a:round/>
                      <a:headEnd type="none" w="med" len="med"/>
                      <a:tailEnd type="none" w="med" len="med"/>
                    </a:lnR>
                    <a:lnT w="9525" cap="flat" cmpd="sng" algn="ctr">
                      <a:solidFill>
                        <a:sysClr val="window" lastClr="FFFFFF">
                          <a:lumMod val="50000"/>
                        </a:sysClr>
                      </a:solidFill>
                      <a:prstDash val="sysDash"/>
                      <a:round/>
                      <a:headEnd type="none" w="med" len="med"/>
                      <a:tailEnd type="none" w="med" len="med"/>
                    </a:lnT>
                    <a:lnB w="9525" cap="flat" cmpd="sng" algn="ctr">
                      <a:solidFill>
                        <a:sysClr val="window" lastClr="FFFFFF">
                          <a:lumMod val="50000"/>
                        </a:sysClr>
                      </a:solidFill>
                      <a:prstDash val="sysDash"/>
                      <a:round/>
                      <a:headEnd type="none" w="med" len="med"/>
                      <a:tailEnd type="none" w="med" len="med"/>
                    </a:lnB>
                    <a:lnTlToBr w="12700" cmpd="sng">
                      <a:noFill/>
                      <a:prstDash val="solid"/>
                    </a:lnTlToBr>
                    <a:lnBlToTr w="12700" cmpd="sng">
                      <a:noFill/>
                      <a:prstDash val="solid"/>
                    </a:lnBlToTr>
                    <a:solidFill>
                      <a:srgbClr val="F14032"/>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4073547999"/>
                  </a:ext>
                </a:extLst>
              </a:tr>
            </a:tbl>
          </a:graphicData>
        </a:graphic>
      </p:graphicFrame>
      <p:pic>
        <p:nvPicPr>
          <p:cNvPr id="5" name="Picture 4">
            <a:extLst>
              <a:ext uri="{FF2B5EF4-FFF2-40B4-BE49-F238E27FC236}">
                <a16:creationId xmlns:a16="http://schemas.microsoft.com/office/drawing/2014/main" id="{45C1E7BA-0D1B-4763-8DC2-13E1EF70C19D}"/>
              </a:ext>
            </a:extLst>
          </p:cNvPr>
          <p:cNvPicPr>
            <a:picLocks noChangeAspect="1"/>
          </p:cNvPicPr>
          <p:nvPr/>
        </p:nvPicPr>
        <p:blipFill rotWithShape="1">
          <a:blip r:embed="rId3"/>
          <a:srcRect l="81933" t="65206" r="5097" b="4770"/>
          <a:stretch/>
        </p:blipFill>
        <p:spPr>
          <a:xfrm>
            <a:off x="2391130" y="2559379"/>
            <a:ext cx="1085849" cy="933451"/>
          </a:xfrm>
          <a:prstGeom prst="rect">
            <a:avLst/>
          </a:prstGeom>
        </p:spPr>
      </p:pic>
      <p:pic>
        <p:nvPicPr>
          <p:cNvPr id="6" name="Picture 5">
            <a:extLst>
              <a:ext uri="{FF2B5EF4-FFF2-40B4-BE49-F238E27FC236}">
                <a16:creationId xmlns:a16="http://schemas.microsoft.com/office/drawing/2014/main" id="{90FFCC0C-8C2C-461F-BAA5-BD9961BADEA5}"/>
              </a:ext>
            </a:extLst>
          </p:cNvPr>
          <p:cNvPicPr>
            <a:picLocks noChangeAspect="1"/>
          </p:cNvPicPr>
          <p:nvPr/>
        </p:nvPicPr>
        <p:blipFill rotWithShape="1">
          <a:blip r:embed="rId3"/>
          <a:srcRect l="39988" t="65205" r="47497" b="5252"/>
          <a:stretch/>
        </p:blipFill>
        <p:spPr>
          <a:xfrm>
            <a:off x="2398858" y="5061986"/>
            <a:ext cx="1047749" cy="918481"/>
          </a:xfrm>
          <a:prstGeom prst="rect">
            <a:avLst/>
          </a:prstGeom>
        </p:spPr>
      </p:pic>
      <p:pic>
        <p:nvPicPr>
          <p:cNvPr id="7" name="Picture 6">
            <a:extLst>
              <a:ext uri="{FF2B5EF4-FFF2-40B4-BE49-F238E27FC236}">
                <a16:creationId xmlns:a16="http://schemas.microsoft.com/office/drawing/2014/main" id="{E4E0A015-DE6C-4390-B42D-9A60EDE40BCF}"/>
              </a:ext>
            </a:extLst>
          </p:cNvPr>
          <p:cNvPicPr>
            <a:picLocks noChangeAspect="1"/>
          </p:cNvPicPr>
          <p:nvPr/>
        </p:nvPicPr>
        <p:blipFill rotWithShape="1">
          <a:blip r:embed="rId3"/>
          <a:srcRect l="52275" t="62954" r="33389" b="4824"/>
          <a:stretch/>
        </p:blipFill>
        <p:spPr>
          <a:xfrm>
            <a:off x="2231671" y="3761662"/>
            <a:ext cx="1200152" cy="1001756"/>
          </a:xfrm>
          <a:prstGeom prst="rect">
            <a:avLst/>
          </a:prstGeom>
        </p:spPr>
      </p:pic>
      <p:pic>
        <p:nvPicPr>
          <p:cNvPr id="9" name="Content Placeholder 10" descr="A picture containing screenshot&#10;&#10;Description generated with high confidence">
            <a:extLst>
              <a:ext uri="{FF2B5EF4-FFF2-40B4-BE49-F238E27FC236}">
                <a16:creationId xmlns:a16="http://schemas.microsoft.com/office/drawing/2014/main" id="{80652F67-5F1E-4433-9207-AB253B71193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6305" y="5977510"/>
            <a:ext cx="2169258" cy="677290"/>
          </a:xfrm>
          <a:prstGeom prst="rect">
            <a:avLst/>
          </a:prstGeom>
        </p:spPr>
      </p:pic>
    </p:spTree>
    <p:extLst>
      <p:ext uri="{BB962C8B-B14F-4D97-AF65-F5344CB8AC3E}">
        <p14:creationId xmlns:p14="http://schemas.microsoft.com/office/powerpoint/2010/main" val="120281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54A6A6-3E05-4B08-A42B-C91634B863A7}"/>
              </a:ext>
            </a:extLst>
          </p:cNvPr>
          <p:cNvSpPr/>
          <p:nvPr/>
        </p:nvSpPr>
        <p:spPr>
          <a:xfrm>
            <a:off x="381000" y="304800"/>
            <a:ext cx="11391900" cy="619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3034092-C57F-4328-944D-44FC02682BE7}"/>
              </a:ext>
            </a:extLst>
          </p:cNvPr>
          <p:cNvSpPr>
            <a:spLocks noGrp="1"/>
          </p:cNvSpPr>
          <p:nvPr>
            <p:ph type="title"/>
          </p:nvPr>
        </p:nvSpPr>
        <p:spPr>
          <a:xfrm>
            <a:off x="838200" y="-635"/>
            <a:ext cx="10515600" cy="1325563"/>
          </a:xfrm>
        </p:spPr>
        <p:txBody>
          <a:bodyPr/>
          <a:lstStyle/>
          <a:p>
            <a:r>
              <a:rPr lang="en-US" dirty="0"/>
              <a:t>ViSafe Scoring Example</a:t>
            </a:r>
          </a:p>
        </p:txBody>
      </p:sp>
      <p:graphicFrame>
        <p:nvGraphicFramePr>
          <p:cNvPr id="4" name="Table 3">
            <a:extLst>
              <a:ext uri="{FF2B5EF4-FFF2-40B4-BE49-F238E27FC236}">
                <a16:creationId xmlns:a16="http://schemas.microsoft.com/office/drawing/2014/main" id="{57ED0C68-121E-47B6-9196-73C691A233B1}"/>
              </a:ext>
            </a:extLst>
          </p:cNvPr>
          <p:cNvGraphicFramePr>
            <a:graphicFrameLocks noGrp="1"/>
          </p:cNvGraphicFramePr>
          <p:nvPr>
            <p:extLst/>
          </p:nvPr>
        </p:nvGraphicFramePr>
        <p:xfrm>
          <a:off x="6325439" y="1389358"/>
          <a:ext cx="5246800" cy="4975882"/>
        </p:xfrm>
        <a:graphic>
          <a:graphicData uri="http://schemas.openxmlformats.org/drawingml/2006/table">
            <a:tbl>
              <a:tblPr/>
              <a:tblGrid>
                <a:gridCol w="1748933">
                  <a:extLst>
                    <a:ext uri="{9D8B030D-6E8A-4147-A177-3AD203B41FA5}">
                      <a16:colId xmlns:a16="http://schemas.microsoft.com/office/drawing/2014/main" val="278490135"/>
                    </a:ext>
                  </a:extLst>
                </a:gridCol>
                <a:gridCol w="1748933">
                  <a:extLst>
                    <a:ext uri="{9D8B030D-6E8A-4147-A177-3AD203B41FA5}">
                      <a16:colId xmlns:a16="http://schemas.microsoft.com/office/drawing/2014/main" val="3006654799"/>
                    </a:ext>
                  </a:extLst>
                </a:gridCol>
                <a:gridCol w="874467">
                  <a:extLst>
                    <a:ext uri="{9D8B030D-6E8A-4147-A177-3AD203B41FA5}">
                      <a16:colId xmlns:a16="http://schemas.microsoft.com/office/drawing/2014/main" val="3579281411"/>
                    </a:ext>
                  </a:extLst>
                </a:gridCol>
                <a:gridCol w="874467">
                  <a:extLst>
                    <a:ext uri="{9D8B030D-6E8A-4147-A177-3AD203B41FA5}">
                      <a16:colId xmlns:a16="http://schemas.microsoft.com/office/drawing/2014/main" val="1140017610"/>
                    </a:ext>
                  </a:extLst>
                </a:gridCol>
              </a:tblGrid>
              <a:tr h="638380">
                <a:tc rowSpan="2">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en-AU" sz="2000" b="1" i="0" u="none" strike="noStrike" dirty="0">
                          <a:solidFill>
                            <a:srgbClr val="757678"/>
                          </a:solidFill>
                          <a:effectLst/>
                          <a:latin typeface="Calibri" panose="020F0502020204030204" pitchFamily="34" charset="0"/>
                        </a:rPr>
                        <a:t>Move boxes</a:t>
                      </a:r>
                    </a:p>
                  </a:txBody>
                  <a:tcPr marL="0" marR="0" marT="0" marB="0" anchor="ctr">
                    <a:lnL w="6350" cap="flat" cmpd="sng" algn="ctr">
                      <a:solidFill>
                        <a:srgbClr val="808080"/>
                      </a:solidFill>
                      <a:prstDash val="dash"/>
                      <a:round/>
                      <a:headEnd type="none" w="med" len="med"/>
                      <a:tailEnd type="none" w="med" len="med"/>
                    </a:lnL>
                    <a:lnR w="6350" cap="flat" cmpd="sng" algn="ctr">
                      <a:solidFill>
                        <a:srgbClr val="808080"/>
                      </a:solidFill>
                      <a:prstDash val="dash"/>
                      <a:round/>
                      <a:headEnd type="none" w="med" len="med"/>
                      <a:tailEnd type="none" w="med" len="med"/>
                    </a:lnR>
                    <a:lnT w="6350" cap="flat" cmpd="sng" algn="ctr">
                      <a:solidFill>
                        <a:srgbClr val="808080"/>
                      </a:solidFill>
                      <a:prstDash val="dash"/>
                      <a:round/>
                      <a:headEnd type="none" w="med" len="med"/>
                      <a:tailEnd type="none" w="med" len="med"/>
                    </a:lnT>
                    <a:lnB w="6350" cap="flat" cmpd="sng" algn="ctr">
                      <a:solidFill>
                        <a:srgbClr val="808080"/>
                      </a:solidFill>
                      <a:prstDash val="dash"/>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en-AU" sz="2000" b="1" i="0" u="none" strike="noStrike" dirty="0">
                          <a:solidFill>
                            <a:srgbClr val="757678"/>
                          </a:solidFill>
                          <a:effectLst/>
                          <a:latin typeface="Calibri" panose="020F0502020204030204" pitchFamily="34" charset="0"/>
                        </a:rPr>
                        <a:t>Load boxes</a:t>
                      </a:r>
                    </a:p>
                  </a:txBody>
                  <a:tcPr marL="0" marR="0" marT="0" marB="0" anchor="ctr">
                    <a:lnL w="6350" cap="flat" cmpd="sng" algn="ctr">
                      <a:solidFill>
                        <a:srgbClr val="808080"/>
                      </a:solidFill>
                      <a:prstDash val="dash"/>
                      <a:round/>
                      <a:headEnd type="none" w="med" len="med"/>
                      <a:tailEnd type="none" w="med" len="med"/>
                    </a:lnL>
                    <a:lnR w="6350" cap="flat" cmpd="sng" algn="ctr">
                      <a:solidFill>
                        <a:srgbClr val="808080"/>
                      </a:solidFill>
                      <a:prstDash val="dash"/>
                      <a:round/>
                      <a:headEnd type="none" w="med" len="med"/>
                      <a:tailEnd type="none" w="med" len="med"/>
                    </a:lnR>
                    <a:lnT w="6350" cap="flat" cmpd="sng" algn="ctr">
                      <a:solidFill>
                        <a:srgbClr val="808080"/>
                      </a:solidFill>
                      <a:prstDash val="dash"/>
                      <a:round/>
                      <a:headEnd type="none" w="med" len="med"/>
                      <a:tailEnd type="none" w="med" len="med"/>
                    </a:lnT>
                    <a:lnB w="6350" cap="flat" cmpd="sng" algn="ctr">
                      <a:solidFill>
                        <a:srgbClr val="808080"/>
                      </a:solidFill>
                      <a:prstDash val="dash"/>
                      <a:round/>
                      <a:headEnd type="none" w="med" len="med"/>
                      <a:tailEnd type="none" w="med" len="med"/>
                    </a:lnB>
                    <a:lnTlToBr w="12700" cmpd="sng">
                      <a:noFill/>
                      <a:prstDash val="solid"/>
                    </a:lnTlToBr>
                    <a:lnBlToTr w="12700" cmpd="sng">
                      <a:noFill/>
                      <a:prstDash val="solid"/>
                    </a:lnBlToTr>
                    <a:no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733329523"/>
                  </a:ext>
                </a:extLst>
              </a:tr>
              <a:tr h="376303">
                <a:tc vMerge="1">
                  <a:txBody>
                    <a:bodyPr/>
                    <a:lstStyle/>
                    <a:p>
                      <a:endParaRPr lang="en-AU"/>
                    </a:p>
                  </a:txBody>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en-AU" sz="1100" b="0" i="0" u="none" strike="noStrike" dirty="0">
                          <a:solidFill>
                            <a:srgbClr val="757678"/>
                          </a:solidFill>
                          <a:effectLst/>
                          <a:latin typeface="Calibri" panose="020F0502020204030204" pitchFamily="34" charset="0"/>
                        </a:rPr>
                        <a:t>Back</a:t>
                      </a:r>
                    </a:p>
                  </a:txBody>
                  <a:tcPr marL="0" marR="0" marT="0" marB="0" anchor="ctr">
                    <a:lnL w="6350" cap="flat" cmpd="sng" algn="ctr">
                      <a:solidFill>
                        <a:srgbClr val="808080"/>
                      </a:solidFill>
                      <a:prstDash val="dash"/>
                      <a:round/>
                      <a:headEnd type="none" w="med" len="med"/>
                      <a:tailEnd type="none" w="med" len="med"/>
                    </a:lnL>
                    <a:lnR w="6350" cap="flat" cmpd="sng" algn="ctr">
                      <a:solidFill>
                        <a:srgbClr val="808080"/>
                      </a:solidFill>
                      <a:prstDash val="dash"/>
                      <a:round/>
                      <a:headEnd type="none" w="med" len="med"/>
                      <a:tailEnd type="none" w="med" len="med"/>
                    </a:lnR>
                    <a:lnT w="6350" cap="flat" cmpd="sng" algn="ctr">
                      <a:solidFill>
                        <a:srgbClr val="808080"/>
                      </a:solidFill>
                      <a:prstDash val="dash"/>
                      <a:round/>
                      <a:headEnd type="none" w="med" len="med"/>
                      <a:tailEnd type="none" w="med" len="med"/>
                    </a:lnT>
                    <a:lnB w="6350" cap="flat" cmpd="sng" algn="ctr">
                      <a:solidFill>
                        <a:srgbClr val="808080"/>
                      </a:solidFill>
                      <a:prstDash val="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en-AU" sz="1100" b="0" i="0" u="none" strike="noStrike">
                          <a:solidFill>
                            <a:srgbClr val="757678"/>
                          </a:solidFill>
                          <a:effectLst/>
                          <a:latin typeface="Calibri" panose="020F0502020204030204" pitchFamily="34" charset="0"/>
                        </a:rPr>
                        <a:t>Left  </a:t>
                      </a:r>
                      <a:br>
                        <a:rPr lang="en-AU" sz="1100" b="0" i="0" u="none" strike="noStrike">
                          <a:solidFill>
                            <a:srgbClr val="757678"/>
                          </a:solidFill>
                          <a:effectLst/>
                          <a:latin typeface="Calibri" panose="020F0502020204030204" pitchFamily="34" charset="0"/>
                        </a:rPr>
                      </a:br>
                      <a:r>
                        <a:rPr lang="en-AU" sz="1100" b="0" i="0" u="none" strike="noStrike">
                          <a:solidFill>
                            <a:srgbClr val="757678"/>
                          </a:solidFill>
                          <a:effectLst/>
                          <a:latin typeface="Calibri" panose="020F0502020204030204" pitchFamily="34" charset="0"/>
                        </a:rPr>
                        <a:t>Shoulder</a:t>
                      </a:r>
                    </a:p>
                  </a:txBody>
                  <a:tcPr marL="0" marR="0" marT="0" marB="0" anchor="ctr">
                    <a:lnL w="6350" cap="flat" cmpd="sng" algn="ctr">
                      <a:solidFill>
                        <a:srgbClr val="808080"/>
                      </a:solidFill>
                      <a:prstDash val="dash"/>
                      <a:round/>
                      <a:headEnd type="none" w="med" len="med"/>
                      <a:tailEnd type="none" w="med" len="med"/>
                    </a:lnL>
                    <a:lnR w="6350" cap="flat" cmpd="sng" algn="ctr">
                      <a:solidFill>
                        <a:srgbClr val="808080"/>
                      </a:solidFill>
                      <a:prstDash val="dash"/>
                      <a:round/>
                      <a:headEnd type="none" w="med" len="med"/>
                      <a:tailEnd type="none" w="med" len="med"/>
                    </a:lnR>
                    <a:lnT w="6350" cap="flat" cmpd="sng" algn="ctr">
                      <a:solidFill>
                        <a:srgbClr val="808080"/>
                      </a:solidFill>
                      <a:prstDash val="dash"/>
                      <a:round/>
                      <a:headEnd type="none" w="med" len="med"/>
                      <a:tailEnd type="none" w="med" len="med"/>
                    </a:lnT>
                    <a:lnB w="6350" cap="flat" cmpd="sng" algn="ctr">
                      <a:solidFill>
                        <a:srgbClr val="808080"/>
                      </a:solidFill>
                      <a:prstDash val="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en-AU" sz="1100" b="0" i="0" u="none" strike="noStrike" dirty="0">
                          <a:solidFill>
                            <a:srgbClr val="757678"/>
                          </a:solidFill>
                          <a:effectLst/>
                          <a:latin typeface="Calibri" panose="020F0502020204030204" pitchFamily="34" charset="0"/>
                        </a:rPr>
                        <a:t>Right </a:t>
                      </a:r>
                      <a:br>
                        <a:rPr lang="en-AU" sz="1100" b="0" i="0" u="none" strike="noStrike" dirty="0">
                          <a:solidFill>
                            <a:srgbClr val="757678"/>
                          </a:solidFill>
                          <a:effectLst/>
                          <a:latin typeface="Calibri" panose="020F0502020204030204" pitchFamily="34" charset="0"/>
                        </a:rPr>
                      </a:br>
                      <a:r>
                        <a:rPr lang="en-AU" sz="1100" b="0" i="0" u="none" strike="noStrike" dirty="0">
                          <a:solidFill>
                            <a:srgbClr val="757678"/>
                          </a:solidFill>
                          <a:effectLst/>
                          <a:latin typeface="Calibri" panose="020F0502020204030204" pitchFamily="34" charset="0"/>
                        </a:rPr>
                        <a:t>Shoulder</a:t>
                      </a:r>
                    </a:p>
                  </a:txBody>
                  <a:tcPr marL="0" marR="0" marT="0" marB="0" anchor="ctr">
                    <a:lnL w="6350" cap="flat" cmpd="sng" algn="ctr">
                      <a:solidFill>
                        <a:srgbClr val="808080"/>
                      </a:solidFill>
                      <a:prstDash val="dash"/>
                      <a:round/>
                      <a:headEnd type="none" w="med" len="med"/>
                      <a:tailEnd type="none" w="med" len="med"/>
                    </a:lnL>
                    <a:lnR w="6350" cap="flat" cmpd="sng" algn="ctr">
                      <a:solidFill>
                        <a:srgbClr val="808080"/>
                      </a:solidFill>
                      <a:prstDash val="dash"/>
                      <a:round/>
                      <a:headEnd type="none" w="med" len="med"/>
                      <a:tailEnd type="none" w="med" len="med"/>
                    </a:lnR>
                    <a:lnT w="6350" cap="flat" cmpd="sng" algn="ctr">
                      <a:solidFill>
                        <a:srgbClr val="808080"/>
                      </a:solidFill>
                      <a:prstDash val="dash"/>
                      <a:round/>
                      <a:headEnd type="none" w="med" len="med"/>
                      <a:tailEnd type="none" w="med" len="med"/>
                    </a:lnT>
                    <a:lnB w="6350" cap="flat" cmpd="sng" algn="ctr">
                      <a:solidFill>
                        <a:srgbClr val="808080"/>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0396752"/>
                  </a:ext>
                </a:extLst>
              </a:tr>
              <a:tr h="77416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en-AU" sz="1100" b="0" i="0" u="none" strike="noStrike" dirty="0">
                          <a:solidFill>
                            <a:srgbClr val="757678"/>
                          </a:solidFill>
                          <a:effectLst/>
                          <a:latin typeface="Calibri" panose="020F0502020204030204" pitchFamily="34" charset="0"/>
                        </a:rPr>
                        <a:t>ROM </a:t>
                      </a:r>
                      <a:br>
                        <a:rPr lang="en-AU" sz="1100" b="0" i="0" u="none" strike="noStrike" dirty="0">
                          <a:solidFill>
                            <a:srgbClr val="757678"/>
                          </a:solidFill>
                          <a:effectLst/>
                          <a:latin typeface="Calibri" panose="020F0502020204030204" pitchFamily="34" charset="0"/>
                        </a:rPr>
                      </a:br>
                      <a:r>
                        <a:rPr lang="en-AU" sz="1100" b="0" i="0" u="none" strike="noStrike" dirty="0">
                          <a:solidFill>
                            <a:srgbClr val="757678"/>
                          </a:solidFill>
                          <a:effectLst/>
                          <a:latin typeface="Calibri" panose="020F0502020204030204" pitchFamily="34" charset="0"/>
                        </a:rPr>
                        <a:t>% time outside preferred movement zone</a:t>
                      </a:r>
                    </a:p>
                  </a:txBody>
                  <a:tcPr marL="0" marR="0" marT="0" marB="0" anchor="ctr">
                    <a:lnL w="6350" cap="flat" cmpd="sng" algn="ctr">
                      <a:solidFill>
                        <a:srgbClr val="808080"/>
                      </a:solidFill>
                      <a:prstDash val="dash"/>
                      <a:round/>
                      <a:headEnd type="none" w="med" len="med"/>
                      <a:tailEnd type="none" w="med" len="med"/>
                    </a:lnL>
                    <a:lnR w="6350" cap="flat" cmpd="sng" algn="ctr">
                      <a:solidFill>
                        <a:srgbClr val="808080"/>
                      </a:solidFill>
                      <a:prstDash val="dash"/>
                      <a:round/>
                      <a:headEnd type="none" w="med" len="med"/>
                      <a:tailEnd type="none" w="med" len="med"/>
                    </a:lnR>
                    <a:lnT w="6350" cap="flat" cmpd="sng" algn="ctr">
                      <a:solidFill>
                        <a:srgbClr val="808080"/>
                      </a:solidFill>
                      <a:prstDash val="dash"/>
                      <a:round/>
                      <a:headEnd type="none" w="med" len="med"/>
                      <a:tailEnd type="none" w="med" len="med"/>
                    </a:lnT>
                    <a:lnB w="6350" cap="flat" cmpd="sng" algn="ctr">
                      <a:solidFill>
                        <a:srgbClr val="808080"/>
                      </a:solidFill>
                      <a:prstDash val="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en-AU" sz="1200" b="0" i="0" u="none" strike="noStrike" dirty="0">
                          <a:solidFill>
                            <a:srgbClr val="FFFFFF"/>
                          </a:solidFill>
                          <a:effectLst/>
                          <a:latin typeface="Calibri" panose="020F0502020204030204" pitchFamily="34" charset="0"/>
                        </a:rPr>
                        <a:t>Attention</a:t>
                      </a:r>
                      <a:br>
                        <a:rPr lang="en-AU" sz="1200" b="0" i="0" u="none" strike="noStrike" dirty="0">
                          <a:solidFill>
                            <a:srgbClr val="FFFFFF"/>
                          </a:solidFill>
                          <a:effectLst/>
                          <a:latin typeface="Calibri" panose="020F0502020204030204" pitchFamily="34" charset="0"/>
                        </a:rPr>
                      </a:br>
                      <a:r>
                        <a:rPr lang="en-AU" sz="1200" b="0" i="0" u="none" strike="noStrike" dirty="0">
                          <a:solidFill>
                            <a:srgbClr val="FFFFFF"/>
                          </a:solidFill>
                          <a:effectLst/>
                          <a:latin typeface="Calibri" panose="020F0502020204030204" pitchFamily="34" charset="0"/>
                        </a:rPr>
                        <a:t>32%</a:t>
                      </a:r>
                    </a:p>
                  </a:txBody>
                  <a:tcPr marL="0" marR="0" marT="0" marB="0" anchor="ctr">
                    <a:lnL w="6350" cap="flat" cmpd="sng" algn="ctr">
                      <a:solidFill>
                        <a:srgbClr val="808080"/>
                      </a:solidFill>
                      <a:prstDash val="dash"/>
                      <a:round/>
                      <a:headEnd type="none" w="med" len="med"/>
                      <a:tailEnd type="none" w="med" len="med"/>
                    </a:lnL>
                    <a:lnR w="6350" cap="flat" cmpd="sng" algn="ctr">
                      <a:solidFill>
                        <a:srgbClr val="FFFFFF"/>
                      </a:solidFill>
                      <a:prstDash val="dash"/>
                      <a:round/>
                      <a:headEnd type="none" w="med" len="med"/>
                      <a:tailEnd type="none" w="med" len="med"/>
                    </a:lnR>
                    <a:lnT w="6350" cap="flat" cmpd="sng" algn="ctr">
                      <a:solidFill>
                        <a:srgbClr val="808080"/>
                      </a:solidFill>
                      <a:prstDash val="dash"/>
                      <a:round/>
                      <a:headEnd type="none" w="med" len="med"/>
                      <a:tailEnd type="none" w="med" len="med"/>
                    </a:lnT>
                    <a:lnB w="6350" cap="flat" cmpd="sng" algn="ctr">
                      <a:solidFill>
                        <a:srgbClr val="FFFFFF"/>
                      </a:solidFill>
                      <a:prstDash val="dash"/>
                      <a:round/>
                      <a:headEnd type="none" w="med" len="med"/>
                      <a:tailEnd type="none" w="med" len="med"/>
                    </a:lnB>
                    <a:lnTlToBr w="12700" cmpd="sng">
                      <a:noFill/>
                      <a:prstDash val="solid"/>
                    </a:lnTlToBr>
                    <a:lnBlToTr w="12700" cmpd="sng">
                      <a:noFill/>
                      <a:prstDash val="solid"/>
                    </a:lnBlToTr>
                    <a:solidFill>
                      <a:srgbClr val="F87A2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en-AU" sz="1200" b="0" i="0" u="none" strike="noStrike" dirty="0">
                          <a:solidFill>
                            <a:srgbClr val="FFFFFF"/>
                          </a:solidFill>
                          <a:effectLst/>
                          <a:latin typeface="Calibri" panose="020F0502020204030204" pitchFamily="34" charset="0"/>
                        </a:rPr>
                        <a:t>Alert</a:t>
                      </a:r>
                      <a:br>
                        <a:rPr lang="en-AU" sz="1200" b="0" i="0" u="none" strike="noStrike" dirty="0">
                          <a:solidFill>
                            <a:srgbClr val="FFFFFF"/>
                          </a:solidFill>
                          <a:effectLst/>
                          <a:latin typeface="Calibri" panose="020F0502020204030204" pitchFamily="34" charset="0"/>
                        </a:rPr>
                      </a:br>
                      <a:r>
                        <a:rPr lang="en-AU" sz="1200" b="0" i="0" u="none" strike="noStrike" dirty="0">
                          <a:solidFill>
                            <a:srgbClr val="FFFFFF"/>
                          </a:solidFill>
                          <a:effectLst/>
                          <a:latin typeface="Calibri" panose="020F0502020204030204" pitchFamily="34" charset="0"/>
                        </a:rPr>
                        <a:t>21%</a:t>
                      </a:r>
                    </a:p>
                  </a:txBody>
                  <a:tcPr marL="0" marR="0" marT="0" marB="0" anchor="ctr">
                    <a:lnL w="6350" cap="flat" cmpd="sng" algn="ctr">
                      <a:solidFill>
                        <a:srgbClr val="FFFFFF"/>
                      </a:solidFill>
                      <a:prstDash val="dash"/>
                      <a:round/>
                      <a:headEnd type="none" w="med" len="med"/>
                      <a:tailEnd type="none" w="med" len="med"/>
                    </a:lnL>
                    <a:lnR w="6350" cap="flat" cmpd="sng" algn="ctr">
                      <a:solidFill>
                        <a:srgbClr val="FFFFFF"/>
                      </a:solidFill>
                      <a:prstDash val="dash"/>
                      <a:round/>
                      <a:headEnd type="none" w="med" len="med"/>
                      <a:tailEnd type="none" w="med" len="med"/>
                    </a:lnR>
                    <a:lnT w="6350" cap="flat" cmpd="sng" algn="ctr">
                      <a:solidFill>
                        <a:srgbClr val="808080"/>
                      </a:solidFill>
                      <a:prstDash val="dash"/>
                      <a:round/>
                      <a:headEnd type="none" w="med" len="med"/>
                      <a:tailEnd type="none" w="med" len="med"/>
                    </a:lnT>
                    <a:lnB w="6350" cap="flat" cmpd="sng" algn="ctr">
                      <a:solidFill>
                        <a:srgbClr val="FFFFFF"/>
                      </a:solidFill>
                      <a:prstDash val="dash"/>
                      <a:round/>
                      <a:headEnd type="none" w="med" len="med"/>
                      <a:tailEnd type="none" w="med" len="med"/>
                    </a:lnB>
                    <a:lnTlToBr w="12700" cmpd="sng">
                      <a:noFill/>
                      <a:prstDash val="solid"/>
                    </a:lnTlToBr>
                    <a:lnBlToTr w="12700" cmpd="sng">
                      <a:noFill/>
                      <a:prstDash val="solid"/>
                    </a:lnBlToTr>
                    <a:solidFill>
                      <a:srgbClr val="ED2839"/>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en-AU" sz="1200" b="0" i="0" u="none" strike="noStrike" dirty="0">
                          <a:solidFill>
                            <a:srgbClr val="FFFFFF"/>
                          </a:solidFill>
                          <a:effectLst/>
                          <a:latin typeface="Calibri" panose="020F0502020204030204" pitchFamily="34" charset="0"/>
                        </a:rPr>
                        <a:t>Alert</a:t>
                      </a:r>
                      <a:br>
                        <a:rPr lang="en-AU" sz="1200" b="0" i="0" u="none" strike="noStrike" dirty="0">
                          <a:solidFill>
                            <a:srgbClr val="FFFFFF"/>
                          </a:solidFill>
                          <a:effectLst/>
                          <a:latin typeface="Calibri" panose="020F0502020204030204" pitchFamily="34" charset="0"/>
                        </a:rPr>
                      </a:br>
                      <a:r>
                        <a:rPr lang="en-AU" sz="1200" b="0" i="0" u="none" strike="noStrike" dirty="0">
                          <a:solidFill>
                            <a:srgbClr val="FFFFFF"/>
                          </a:solidFill>
                          <a:effectLst/>
                          <a:latin typeface="Calibri" panose="020F0502020204030204" pitchFamily="34" charset="0"/>
                        </a:rPr>
                        <a:t>29%</a:t>
                      </a:r>
                    </a:p>
                  </a:txBody>
                  <a:tcPr marL="0" marR="0" marT="0" marB="0" anchor="ctr">
                    <a:lnL w="6350" cap="flat" cmpd="sng" algn="ctr">
                      <a:solidFill>
                        <a:srgbClr val="FFFFFF"/>
                      </a:solidFill>
                      <a:prstDash val="dash"/>
                      <a:round/>
                      <a:headEnd type="none" w="med" len="med"/>
                      <a:tailEnd type="none" w="med" len="med"/>
                    </a:lnL>
                    <a:lnR w="6350" cap="flat" cmpd="sng" algn="ctr">
                      <a:solidFill>
                        <a:srgbClr val="808080"/>
                      </a:solidFill>
                      <a:prstDash val="dash"/>
                      <a:round/>
                      <a:headEnd type="none" w="med" len="med"/>
                      <a:tailEnd type="none" w="med" len="med"/>
                    </a:lnR>
                    <a:lnT w="6350" cap="flat" cmpd="sng" algn="ctr">
                      <a:solidFill>
                        <a:srgbClr val="808080"/>
                      </a:solidFill>
                      <a:prstDash val="dash"/>
                      <a:round/>
                      <a:headEnd type="none" w="med" len="med"/>
                      <a:tailEnd type="none" w="med" len="med"/>
                    </a:lnT>
                    <a:lnB w="6350" cap="flat" cmpd="sng" algn="ctr">
                      <a:solidFill>
                        <a:srgbClr val="FFFFFF"/>
                      </a:solidFill>
                      <a:prstDash val="dash"/>
                      <a:round/>
                      <a:headEnd type="none" w="med" len="med"/>
                      <a:tailEnd type="none" w="med" len="med"/>
                    </a:lnB>
                    <a:lnTlToBr w="12700" cmpd="sng">
                      <a:noFill/>
                      <a:prstDash val="solid"/>
                    </a:lnTlToBr>
                    <a:lnBlToTr w="12700" cmpd="sng">
                      <a:noFill/>
                      <a:prstDash val="solid"/>
                    </a:lnBlToTr>
                    <a:solidFill>
                      <a:srgbClr val="ED2839"/>
                    </a:solidFill>
                  </a:tcPr>
                </a:tc>
                <a:extLst>
                  <a:ext uri="{0D108BD9-81ED-4DB2-BD59-A6C34878D82A}">
                    <a16:rowId xmlns:a16="http://schemas.microsoft.com/office/drawing/2014/main" val="3553457238"/>
                  </a:ext>
                </a:extLst>
              </a:tr>
              <a:tr h="538976">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en-AU" sz="1100" b="0" i="0" u="none" strike="noStrike" dirty="0">
                          <a:solidFill>
                            <a:srgbClr val="757678"/>
                          </a:solidFill>
                          <a:effectLst/>
                          <a:latin typeface="Calibri" panose="020F0502020204030204" pitchFamily="34" charset="0"/>
                        </a:rPr>
                        <a:t>Repetitions</a:t>
                      </a:r>
                    </a:p>
                  </a:txBody>
                  <a:tcPr marL="0" marR="0" marT="0" marB="0" anchor="ctr">
                    <a:lnL w="6350" cap="flat" cmpd="sng" algn="ctr">
                      <a:solidFill>
                        <a:srgbClr val="808080"/>
                      </a:solidFill>
                      <a:prstDash val="dash"/>
                      <a:round/>
                      <a:headEnd type="none" w="med" len="med"/>
                      <a:tailEnd type="none" w="med" len="med"/>
                    </a:lnL>
                    <a:lnR w="6350" cap="flat" cmpd="sng" algn="ctr">
                      <a:solidFill>
                        <a:srgbClr val="808080"/>
                      </a:solidFill>
                      <a:prstDash val="dash"/>
                      <a:round/>
                      <a:headEnd type="none" w="med" len="med"/>
                      <a:tailEnd type="none" w="med" len="med"/>
                    </a:lnR>
                    <a:lnT w="6350" cap="flat" cmpd="sng" algn="ctr">
                      <a:solidFill>
                        <a:srgbClr val="808080"/>
                      </a:solidFill>
                      <a:prstDash val="dash"/>
                      <a:round/>
                      <a:headEnd type="none" w="med" len="med"/>
                      <a:tailEnd type="none" w="med" len="med"/>
                    </a:lnT>
                    <a:lnB w="6350" cap="flat" cmpd="sng" algn="ctr">
                      <a:solidFill>
                        <a:srgbClr val="808080"/>
                      </a:solidFill>
                      <a:prstDash val="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en-AU" sz="1200" b="0" i="0" u="none" strike="noStrike" dirty="0">
                          <a:solidFill>
                            <a:srgbClr val="FFFFFF"/>
                          </a:solidFill>
                          <a:effectLst/>
                          <a:latin typeface="Calibri" panose="020F0502020204030204" pitchFamily="34" charset="0"/>
                        </a:rPr>
                        <a:t>Attention</a:t>
                      </a:r>
                      <a:br>
                        <a:rPr lang="en-AU" sz="1200" b="0" i="0" u="none" strike="noStrike" dirty="0">
                          <a:solidFill>
                            <a:srgbClr val="FFFFFF"/>
                          </a:solidFill>
                          <a:effectLst/>
                          <a:latin typeface="Calibri" panose="020F0502020204030204" pitchFamily="34" charset="0"/>
                        </a:rPr>
                      </a:br>
                      <a:r>
                        <a:rPr lang="en-AU" sz="1200" b="0" i="0" u="none" strike="noStrike" dirty="0">
                          <a:solidFill>
                            <a:srgbClr val="FFFFFF"/>
                          </a:solidFill>
                          <a:effectLst/>
                          <a:latin typeface="Calibri" panose="020F0502020204030204" pitchFamily="34" charset="0"/>
                        </a:rPr>
                        <a:t>2 reps</a:t>
                      </a:r>
                    </a:p>
                  </a:txBody>
                  <a:tcPr marL="0" marR="0" marT="0" marB="0" anchor="ctr">
                    <a:lnL w="6350" cap="flat" cmpd="sng" algn="ctr">
                      <a:solidFill>
                        <a:srgbClr val="808080"/>
                      </a:solidFill>
                      <a:prstDash val="dash"/>
                      <a:round/>
                      <a:headEnd type="none" w="med" len="med"/>
                      <a:tailEnd type="none" w="med" len="med"/>
                    </a:lnL>
                    <a:lnR w="6350" cap="flat" cmpd="sng" algn="ctr">
                      <a:solidFill>
                        <a:srgbClr val="FFFFFF"/>
                      </a:solidFill>
                      <a:prstDash val="dash"/>
                      <a:round/>
                      <a:headEnd type="none" w="med" len="med"/>
                      <a:tailEnd type="none" w="med" len="med"/>
                    </a:lnR>
                    <a:lnT w="6350" cap="flat" cmpd="sng" algn="ctr">
                      <a:solidFill>
                        <a:srgbClr val="FFFFFF"/>
                      </a:solidFill>
                      <a:prstDash val="dash"/>
                      <a:round/>
                      <a:headEnd type="none" w="med" len="med"/>
                      <a:tailEnd type="none" w="med" len="med"/>
                    </a:lnT>
                    <a:lnB w="6350" cap="flat" cmpd="sng" algn="ctr">
                      <a:solidFill>
                        <a:srgbClr val="FFFFFF"/>
                      </a:solidFill>
                      <a:prstDash val="dash"/>
                      <a:round/>
                      <a:headEnd type="none" w="med" len="med"/>
                      <a:tailEnd type="none" w="med" len="med"/>
                    </a:lnB>
                    <a:lnTlToBr w="12700" cmpd="sng">
                      <a:noFill/>
                      <a:prstDash val="solid"/>
                    </a:lnTlToBr>
                    <a:lnBlToTr w="12700" cmpd="sng">
                      <a:noFill/>
                      <a:prstDash val="solid"/>
                    </a:lnBlToTr>
                    <a:solidFill>
                      <a:srgbClr val="F87A2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en-AU" sz="1200" b="0" i="0" u="none" strike="noStrike">
                          <a:solidFill>
                            <a:srgbClr val="FFFFFF"/>
                          </a:solidFill>
                          <a:effectLst/>
                          <a:latin typeface="Calibri" panose="020F0502020204030204" pitchFamily="34" charset="0"/>
                        </a:rPr>
                        <a:t>Alert</a:t>
                      </a:r>
                      <a:br>
                        <a:rPr lang="en-AU" sz="1200" b="0" i="0" u="none" strike="noStrike">
                          <a:solidFill>
                            <a:srgbClr val="FFFFFF"/>
                          </a:solidFill>
                          <a:effectLst/>
                          <a:latin typeface="Calibri" panose="020F0502020204030204" pitchFamily="34" charset="0"/>
                        </a:rPr>
                      </a:br>
                      <a:r>
                        <a:rPr lang="en-AU" sz="1200" b="0" i="0" u="none" strike="noStrike">
                          <a:solidFill>
                            <a:srgbClr val="FFFFFF"/>
                          </a:solidFill>
                          <a:effectLst/>
                          <a:latin typeface="Calibri" panose="020F0502020204030204" pitchFamily="34" charset="0"/>
                        </a:rPr>
                        <a:t>5 reps</a:t>
                      </a:r>
                    </a:p>
                  </a:txBody>
                  <a:tcPr marL="0" marR="0" marT="0" marB="0" anchor="ctr">
                    <a:lnL w="6350" cap="flat" cmpd="sng" algn="ctr">
                      <a:solidFill>
                        <a:srgbClr val="FFFFFF"/>
                      </a:solidFill>
                      <a:prstDash val="dash"/>
                      <a:round/>
                      <a:headEnd type="none" w="med" len="med"/>
                      <a:tailEnd type="none" w="med" len="med"/>
                    </a:lnL>
                    <a:lnR w="6350" cap="flat" cmpd="sng" algn="ctr">
                      <a:solidFill>
                        <a:srgbClr val="FFFFFF"/>
                      </a:solidFill>
                      <a:prstDash val="dash"/>
                      <a:round/>
                      <a:headEnd type="none" w="med" len="med"/>
                      <a:tailEnd type="none" w="med" len="med"/>
                    </a:lnR>
                    <a:lnT w="6350" cap="flat" cmpd="sng" algn="ctr">
                      <a:solidFill>
                        <a:srgbClr val="FFFFFF"/>
                      </a:solidFill>
                      <a:prstDash val="dash"/>
                      <a:round/>
                      <a:headEnd type="none" w="med" len="med"/>
                      <a:tailEnd type="none" w="med" len="med"/>
                    </a:lnT>
                    <a:lnB w="6350" cap="flat" cmpd="sng" algn="ctr">
                      <a:solidFill>
                        <a:srgbClr val="FFFFFF"/>
                      </a:solidFill>
                      <a:prstDash val="dash"/>
                      <a:round/>
                      <a:headEnd type="none" w="med" len="med"/>
                      <a:tailEnd type="none" w="med" len="med"/>
                    </a:lnB>
                    <a:lnTlToBr w="12700" cmpd="sng">
                      <a:noFill/>
                      <a:prstDash val="solid"/>
                    </a:lnTlToBr>
                    <a:lnBlToTr w="12700" cmpd="sng">
                      <a:noFill/>
                      <a:prstDash val="solid"/>
                    </a:lnBlToTr>
                    <a:solidFill>
                      <a:srgbClr val="ED2839"/>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en-AU" sz="1200" b="0" i="0" u="none" strike="noStrike">
                          <a:solidFill>
                            <a:srgbClr val="FFFFFF"/>
                          </a:solidFill>
                          <a:effectLst/>
                          <a:latin typeface="Calibri" panose="020F0502020204030204" pitchFamily="34" charset="0"/>
                        </a:rPr>
                        <a:t>Alert</a:t>
                      </a:r>
                      <a:br>
                        <a:rPr lang="en-AU" sz="1200" b="0" i="0" u="none" strike="noStrike">
                          <a:solidFill>
                            <a:srgbClr val="FFFFFF"/>
                          </a:solidFill>
                          <a:effectLst/>
                          <a:latin typeface="Calibri" panose="020F0502020204030204" pitchFamily="34" charset="0"/>
                        </a:rPr>
                      </a:br>
                      <a:r>
                        <a:rPr lang="en-AU" sz="1200" b="0" i="0" u="none" strike="noStrike">
                          <a:solidFill>
                            <a:srgbClr val="FFFFFF"/>
                          </a:solidFill>
                          <a:effectLst/>
                          <a:latin typeface="Calibri" panose="020F0502020204030204" pitchFamily="34" charset="0"/>
                        </a:rPr>
                        <a:t>7 reps</a:t>
                      </a:r>
                    </a:p>
                  </a:txBody>
                  <a:tcPr marL="0" marR="0" marT="0" marB="0" anchor="ctr">
                    <a:lnL w="6350" cap="flat" cmpd="sng" algn="ctr">
                      <a:solidFill>
                        <a:srgbClr val="FFFFFF"/>
                      </a:solidFill>
                      <a:prstDash val="dash"/>
                      <a:round/>
                      <a:headEnd type="none" w="med" len="med"/>
                      <a:tailEnd type="none" w="med" len="med"/>
                    </a:lnL>
                    <a:lnR w="6350" cap="flat" cmpd="sng" algn="ctr">
                      <a:solidFill>
                        <a:srgbClr val="808080"/>
                      </a:solidFill>
                      <a:prstDash val="dash"/>
                      <a:round/>
                      <a:headEnd type="none" w="med" len="med"/>
                      <a:tailEnd type="none" w="med" len="med"/>
                    </a:lnR>
                    <a:lnT w="6350" cap="flat" cmpd="sng" algn="ctr">
                      <a:solidFill>
                        <a:srgbClr val="FFFFFF"/>
                      </a:solidFill>
                      <a:prstDash val="dash"/>
                      <a:round/>
                      <a:headEnd type="none" w="med" len="med"/>
                      <a:tailEnd type="none" w="med" len="med"/>
                    </a:lnT>
                    <a:lnB w="6350" cap="flat" cmpd="sng" algn="ctr">
                      <a:solidFill>
                        <a:srgbClr val="FFFFFF"/>
                      </a:solidFill>
                      <a:prstDash val="dash"/>
                      <a:round/>
                      <a:headEnd type="none" w="med" len="med"/>
                      <a:tailEnd type="none" w="med" len="med"/>
                    </a:lnB>
                    <a:lnTlToBr w="12700" cmpd="sng">
                      <a:noFill/>
                      <a:prstDash val="solid"/>
                    </a:lnTlToBr>
                    <a:lnBlToTr w="12700" cmpd="sng">
                      <a:noFill/>
                      <a:prstDash val="solid"/>
                    </a:lnBlToTr>
                    <a:solidFill>
                      <a:srgbClr val="ED2839"/>
                    </a:solidFill>
                  </a:tcPr>
                </a:tc>
                <a:extLst>
                  <a:ext uri="{0D108BD9-81ED-4DB2-BD59-A6C34878D82A}">
                    <a16:rowId xmlns:a16="http://schemas.microsoft.com/office/drawing/2014/main" val="2994950910"/>
                  </a:ext>
                </a:extLst>
              </a:tr>
              <a:tr h="538976">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en-AU" sz="1100" b="0" i="0" u="none" strike="noStrike" dirty="0">
                          <a:solidFill>
                            <a:srgbClr val="757678"/>
                          </a:solidFill>
                          <a:effectLst/>
                          <a:latin typeface="Calibri" panose="020F0502020204030204" pitchFamily="34" charset="0"/>
                        </a:rPr>
                        <a:t>Sustained positions</a:t>
                      </a:r>
                    </a:p>
                  </a:txBody>
                  <a:tcPr marL="0" marR="0" marT="0" marB="0" anchor="ctr">
                    <a:lnL w="6350" cap="flat" cmpd="sng" algn="ctr">
                      <a:solidFill>
                        <a:srgbClr val="808080"/>
                      </a:solidFill>
                      <a:prstDash val="dash"/>
                      <a:round/>
                      <a:headEnd type="none" w="med" len="med"/>
                      <a:tailEnd type="none" w="med" len="med"/>
                    </a:lnL>
                    <a:lnR w="6350" cap="flat" cmpd="sng" algn="ctr">
                      <a:solidFill>
                        <a:srgbClr val="808080"/>
                      </a:solidFill>
                      <a:prstDash val="dash"/>
                      <a:round/>
                      <a:headEnd type="none" w="med" len="med"/>
                      <a:tailEnd type="none" w="med" len="med"/>
                    </a:lnR>
                    <a:lnT w="6350" cap="flat" cmpd="sng" algn="ctr">
                      <a:solidFill>
                        <a:srgbClr val="808080"/>
                      </a:solidFill>
                      <a:prstDash val="dash"/>
                      <a:round/>
                      <a:headEnd type="none" w="med" len="med"/>
                      <a:tailEnd type="none" w="med" len="med"/>
                    </a:lnT>
                    <a:lnB w="6350" cap="flat" cmpd="sng" algn="ctr">
                      <a:solidFill>
                        <a:srgbClr val="808080"/>
                      </a:solidFill>
                      <a:prstDash val="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en-AU" sz="1200" b="0" i="0" u="none" strike="noStrike">
                          <a:solidFill>
                            <a:srgbClr val="FFFFFF"/>
                          </a:solidFill>
                          <a:effectLst/>
                          <a:latin typeface="Calibri" panose="020F0502020204030204" pitchFamily="34" charset="0"/>
                        </a:rPr>
                        <a:t>Preferred</a:t>
                      </a:r>
                    </a:p>
                  </a:txBody>
                  <a:tcPr marL="0" marR="0" marT="0" marB="0" anchor="ctr">
                    <a:lnL w="6350" cap="flat" cmpd="sng" algn="ctr">
                      <a:solidFill>
                        <a:srgbClr val="808080"/>
                      </a:solidFill>
                      <a:prstDash val="dash"/>
                      <a:round/>
                      <a:headEnd type="none" w="med" len="med"/>
                      <a:tailEnd type="none" w="med" len="med"/>
                    </a:lnL>
                    <a:lnR w="6350" cap="flat" cmpd="sng" algn="ctr">
                      <a:solidFill>
                        <a:srgbClr val="FFFFFF"/>
                      </a:solidFill>
                      <a:prstDash val="dash"/>
                      <a:round/>
                      <a:headEnd type="none" w="med" len="med"/>
                      <a:tailEnd type="none" w="med" len="med"/>
                    </a:lnR>
                    <a:lnT w="6350" cap="flat" cmpd="sng" algn="ctr">
                      <a:solidFill>
                        <a:srgbClr val="FFFFFF"/>
                      </a:solidFill>
                      <a:prstDash val="dash"/>
                      <a:round/>
                      <a:headEnd type="none" w="med" len="med"/>
                      <a:tailEnd type="none" w="med" len="med"/>
                    </a:lnT>
                    <a:lnB w="6350" cap="flat" cmpd="sng" algn="ctr">
                      <a:solidFill>
                        <a:srgbClr val="FFFFFF"/>
                      </a:solidFill>
                      <a:prstDash val="dash"/>
                      <a:round/>
                      <a:headEnd type="none" w="med" len="med"/>
                      <a:tailEnd type="none" w="med" len="med"/>
                    </a:lnB>
                    <a:lnTlToBr w="12700" cmpd="sng">
                      <a:noFill/>
                      <a:prstDash val="solid"/>
                    </a:lnTlToBr>
                    <a:lnBlToTr w="12700" cmpd="sng">
                      <a:noFill/>
                      <a:prstDash val="solid"/>
                    </a:lnBlToTr>
                    <a:solidFill>
                      <a:srgbClr val="85C446"/>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en-AU" sz="1200" b="0" i="0" u="none" strike="noStrike">
                          <a:solidFill>
                            <a:srgbClr val="FFFFFF"/>
                          </a:solidFill>
                          <a:effectLst/>
                          <a:latin typeface="Calibri" panose="020F0502020204030204" pitchFamily="34" charset="0"/>
                        </a:rPr>
                        <a:t>Preferred</a:t>
                      </a:r>
                    </a:p>
                  </a:txBody>
                  <a:tcPr marL="0" marR="0" marT="0" marB="0" anchor="ctr">
                    <a:lnL w="6350" cap="flat" cmpd="sng" algn="ctr">
                      <a:solidFill>
                        <a:srgbClr val="FFFFFF"/>
                      </a:solidFill>
                      <a:prstDash val="dash"/>
                      <a:round/>
                      <a:headEnd type="none" w="med" len="med"/>
                      <a:tailEnd type="none" w="med" len="med"/>
                    </a:lnL>
                    <a:lnR w="6350" cap="flat" cmpd="sng" algn="ctr">
                      <a:solidFill>
                        <a:srgbClr val="FFFFFF"/>
                      </a:solidFill>
                      <a:prstDash val="dash"/>
                      <a:round/>
                      <a:headEnd type="none" w="med" len="med"/>
                      <a:tailEnd type="none" w="med" len="med"/>
                    </a:lnR>
                    <a:lnT w="6350" cap="flat" cmpd="sng" algn="ctr">
                      <a:solidFill>
                        <a:srgbClr val="FFFFFF"/>
                      </a:solidFill>
                      <a:prstDash val="dash"/>
                      <a:round/>
                      <a:headEnd type="none" w="med" len="med"/>
                      <a:tailEnd type="none" w="med" len="med"/>
                    </a:lnT>
                    <a:lnB w="6350" cap="flat" cmpd="sng" algn="ctr">
                      <a:solidFill>
                        <a:srgbClr val="FFFFFF"/>
                      </a:solidFill>
                      <a:prstDash val="dash"/>
                      <a:round/>
                      <a:headEnd type="none" w="med" len="med"/>
                      <a:tailEnd type="none" w="med" len="med"/>
                    </a:lnB>
                    <a:lnTlToBr w="12700" cmpd="sng">
                      <a:noFill/>
                      <a:prstDash val="solid"/>
                    </a:lnTlToBr>
                    <a:lnBlToTr w="12700" cmpd="sng">
                      <a:noFill/>
                      <a:prstDash val="solid"/>
                    </a:lnBlToTr>
                    <a:solidFill>
                      <a:srgbClr val="85C446"/>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en-AU" sz="1200" b="0" i="0" u="none" strike="noStrike" dirty="0">
                          <a:solidFill>
                            <a:srgbClr val="FFFFFF"/>
                          </a:solidFill>
                          <a:effectLst/>
                          <a:latin typeface="Calibri" panose="020F0502020204030204" pitchFamily="34" charset="0"/>
                        </a:rPr>
                        <a:t>Attention</a:t>
                      </a:r>
                      <a:br>
                        <a:rPr lang="en-AU" sz="1200" b="0" i="0" u="none" strike="noStrike" dirty="0">
                          <a:solidFill>
                            <a:srgbClr val="FFFFFF"/>
                          </a:solidFill>
                          <a:effectLst/>
                          <a:latin typeface="Calibri" panose="020F0502020204030204" pitchFamily="34" charset="0"/>
                        </a:rPr>
                      </a:br>
                      <a:r>
                        <a:rPr lang="en-AU" sz="1200" b="0" i="0" u="none" strike="noStrike" dirty="0">
                          <a:solidFill>
                            <a:srgbClr val="FFFFFF"/>
                          </a:solidFill>
                          <a:effectLst/>
                          <a:latin typeface="Calibri" panose="020F0502020204030204" pitchFamily="34" charset="0"/>
                        </a:rPr>
                        <a:t>1 sustained</a:t>
                      </a:r>
                    </a:p>
                  </a:txBody>
                  <a:tcPr marL="0" marR="0" marT="0" marB="0" anchor="ctr">
                    <a:lnL w="6350" cap="flat" cmpd="sng" algn="ctr">
                      <a:solidFill>
                        <a:srgbClr val="FFFFFF"/>
                      </a:solidFill>
                      <a:prstDash val="dash"/>
                      <a:round/>
                      <a:headEnd type="none" w="med" len="med"/>
                      <a:tailEnd type="none" w="med" len="med"/>
                    </a:lnL>
                    <a:lnR w="6350" cap="flat" cmpd="sng" algn="ctr">
                      <a:solidFill>
                        <a:srgbClr val="808080"/>
                      </a:solidFill>
                      <a:prstDash val="dash"/>
                      <a:round/>
                      <a:headEnd type="none" w="med" len="med"/>
                      <a:tailEnd type="none" w="med" len="med"/>
                    </a:lnR>
                    <a:lnT w="6350" cap="flat" cmpd="sng" algn="ctr">
                      <a:solidFill>
                        <a:srgbClr val="FFFFFF"/>
                      </a:solidFill>
                      <a:prstDash val="dash"/>
                      <a:round/>
                      <a:headEnd type="none" w="med" len="med"/>
                      <a:tailEnd type="none" w="med" len="med"/>
                    </a:lnT>
                    <a:lnB w="6350" cap="flat" cmpd="sng" algn="ctr">
                      <a:solidFill>
                        <a:srgbClr val="FFFFFF"/>
                      </a:solidFill>
                      <a:prstDash val="dash"/>
                      <a:round/>
                      <a:headEnd type="none" w="med" len="med"/>
                      <a:tailEnd type="none" w="med" len="med"/>
                    </a:lnB>
                    <a:lnTlToBr w="12700" cmpd="sng">
                      <a:noFill/>
                      <a:prstDash val="solid"/>
                    </a:lnTlToBr>
                    <a:lnBlToTr w="12700" cmpd="sng">
                      <a:noFill/>
                      <a:prstDash val="solid"/>
                    </a:lnBlToTr>
                    <a:solidFill>
                      <a:srgbClr val="F87A21"/>
                    </a:solidFill>
                  </a:tcPr>
                </a:tc>
                <a:extLst>
                  <a:ext uri="{0D108BD9-81ED-4DB2-BD59-A6C34878D82A}">
                    <a16:rowId xmlns:a16="http://schemas.microsoft.com/office/drawing/2014/main" val="4011221901"/>
                  </a:ext>
                </a:extLst>
              </a:tr>
              <a:tr h="538976">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en-AU" sz="1100" b="0" i="0" u="none" strike="noStrike" dirty="0">
                          <a:solidFill>
                            <a:srgbClr val="757678"/>
                          </a:solidFill>
                          <a:effectLst/>
                          <a:latin typeface="Calibri" panose="020F0502020204030204" pitchFamily="34" charset="0"/>
                        </a:rPr>
                        <a:t>EMG</a:t>
                      </a:r>
                    </a:p>
                  </a:txBody>
                  <a:tcPr marL="0" marR="0" marT="0" marB="0" anchor="ctr">
                    <a:lnL w="6350" cap="flat" cmpd="sng" algn="ctr">
                      <a:solidFill>
                        <a:srgbClr val="808080"/>
                      </a:solidFill>
                      <a:prstDash val="dash"/>
                      <a:round/>
                      <a:headEnd type="none" w="med" len="med"/>
                      <a:tailEnd type="none" w="med" len="med"/>
                    </a:lnL>
                    <a:lnR w="6350" cap="flat" cmpd="sng" algn="ctr">
                      <a:solidFill>
                        <a:srgbClr val="808080"/>
                      </a:solidFill>
                      <a:prstDash val="dash"/>
                      <a:round/>
                      <a:headEnd type="none" w="med" len="med"/>
                      <a:tailEnd type="none" w="med" len="med"/>
                    </a:lnR>
                    <a:lnT w="6350" cap="flat" cmpd="sng" algn="ctr">
                      <a:solidFill>
                        <a:srgbClr val="808080"/>
                      </a:solidFill>
                      <a:prstDash val="dash"/>
                      <a:round/>
                      <a:headEnd type="none" w="med" len="med"/>
                      <a:tailEnd type="none" w="med" len="med"/>
                    </a:lnT>
                    <a:lnB w="6350" cap="flat" cmpd="sng" algn="ctr">
                      <a:solidFill>
                        <a:srgbClr val="808080"/>
                      </a:solidFill>
                      <a:prstDash val="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en-AU" sz="1200" b="0" i="0" u="none" strike="noStrike">
                          <a:solidFill>
                            <a:srgbClr val="FFFFFF"/>
                          </a:solidFill>
                          <a:effectLst/>
                          <a:latin typeface="Calibri" panose="020F0502020204030204" pitchFamily="34" charset="0"/>
                        </a:rPr>
                        <a:t>Alert</a:t>
                      </a:r>
                    </a:p>
                  </a:txBody>
                  <a:tcPr marL="0" marR="0" marT="0" marB="0" anchor="ctr">
                    <a:lnL w="6350" cap="flat" cmpd="sng" algn="ctr">
                      <a:solidFill>
                        <a:srgbClr val="808080"/>
                      </a:solidFill>
                      <a:prstDash val="dash"/>
                      <a:round/>
                      <a:headEnd type="none" w="med" len="med"/>
                      <a:tailEnd type="none" w="med" len="med"/>
                    </a:lnL>
                    <a:lnR w="6350" cap="flat" cmpd="sng" algn="ctr">
                      <a:solidFill>
                        <a:srgbClr val="FFFFFF"/>
                      </a:solidFill>
                      <a:prstDash val="dash"/>
                      <a:round/>
                      <a:headEnd type="none" w="med" len="med"/>
                      <a:tailEnd type="none" w="med" len="med"/>
                    </a:lnR>
                    <a:lnT w="6350" cap="flat" cmpd="sng" algn="ctr">
                      <a:solidFill>
                        <a:srgbClr val="FFFFFF"/>
                      </a:solidFill>
                      <a:prstDash val="dash"/>
                      <a:round/>
                      <a:headEnd type="none" w="med" len="med"/>
                      <a:tailEnd type="none" w="med" len="med"/>
                    </a:lnT>
                    <a:lnB w="6350" cap="flat" cmpd="sng" algn="ctr">
                      <a:solidFill>
                        <a:srgbClr val="808080"/>
                      </a:solidFill>
                      <a:prstDash val="dash"/>
                      <a:round/>
                      <a:headEnd type="none" w="med" len="med"/>
                      <a:tailEnd type="none" w="med" len="med"/>
                    </a:lnB>
                    <a:lnTlToBr w="12700" cmpd="sng">
                      <a:noFill/>
                      <a:prstDash val="solid"/>
                    </a:lnTlToBr>
                    <a:lnBlToTr w="12700" cmpd="sng">
                      <a:noFill/>
                      <a:prstDash val="solid"/>
                    </a:lnBlToTr>
                    <a:solidFill>
                      <a:srgbClr val="ED2839"/>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en-AU" sz="1200" b="0" i="0" u="none" strike="noStrike">
                          <a:solidFill>
                            <a:srgbClr val="FFFFFF"/>
                          </a:solidFill>
                          <a:effectLst/>
                          <a:latin typeface="Calibri" panose="020F0502020204030204" pitchFamily="34" charset="0"/>
                        </a:rPr>
                        <a:t>Preferred</a:t>
                      </a:r>
                    </a:p>
                  </a:txBody>
                  <a:tcPr marL="0" marR="0" marT="0" marB="0" anchor="ctr">
                    <a:lnL w="6350" cap="flat" cmpd="sng" algn="ctr">
                      <a:solidFill>
                        <a:srgbClr val="FFFFFF"/>
                      </a:solidFill>
                      <a:prstDash val="dash"/>
                      <a:round/>
                      <a:headEnd type="none" w="med" len="med"/>
                      <a:tailEnd type="none" w="med" len="med"/>
                    </a:lnL>
                    <a:lnR w="6350" cap="flat" cmpd="sng" algn="ctr">
                      <a:solidFill>
                        <a:srgbClr val="FFFFFF"/>
                      </a:solidFill>
                      <a:prstDash val="dash"/>
                      <a:round/>
                      <a:headEnd type="none" w="med" len="med"/>
                      <a:tailEnd type="none" w="med" len="med"/>
                    </a:lnR>
                    <a:lnT w="6350" cap="flat" cmpd="sng" algn="ctr">
                      <a:solidFill>
                        <a:srgbClr val="FFFFFF"/>
                      </a:solidFill>
                      <a:prstDash val="dash"/>
                      <a:round/>
                      <a:headEnd type="none" w="med" len="med"/>
                      <a:tailEnd type="none" w="med" len="med"/>
                    </a:lnT>
                    <a:lnB w="6350" cap="flat" cmpd="sng" algn="ctr">
                      <a:solidFill>
                        <a:srgbClr val="808080"/>
                      </a:solidFill>
                      <a:prstDash val="dash"/>
                      <a:round/>
                      <a:headEnd type="none" w="med" len="med"/>
                      <a:tailEnd type="none" w="med" len="med"/>
                    </a:lnB>
                    <a:lnTlToBr w="12700" cmpd="sng">
                      <a:noFill/>
                      <a:prstDash val="solid"/>
                    </a:lnTlToBr>
                    <a:lnBlToTr w="12700" cmpd="sng">
                      <a:noFill/>
                      <a:prstDash val="solid"/>
                    </a:lnBlToTr>
                    <a:solidFill>
                      <a:srgbClr val="85C446"/>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en-AU" sz="1200" b="0" i="0" u="none" strike="noStrike" dirty="0">
                          <a:solidFill>
                            <a:srgbClr val="FFFFFF"/>
                          </a:solidFill>
                          <a:effectLst/>
                          <a:latin typeface="Calibri" panose="020F0502020204030204" pitchFamily="34" charset="0"/>
                        </a:rPr>
                        <a:t>Alert</a:t>
                      </a:r>
                    </a:p>
                  </a:txBody>
                  <a:tcPr marL="0" marR="0" marT="0" marB="0" anchor="ctr">
                    <a:lnL w="6350" cap="flat" cmpd="sng" algn="ctr">
                      <a:solidFill>
                        <a:srgbClr val="FFFFFF"/>
                      </a:solidFill>
                      <a:prstDash val="dash"/>
                      <a:round/>
                      <a:headEnd type="none" w="med" len="med"/>
                      <a:tailEnd type="none" w="med" len="med"/>
                    </a:lnL>
                    <a:lnR w="6350" cap="flat" cmpd="sng" algn="ctr">
                      <a:solidFill>
                        <a:srgbClr val="808080"/>
                      </a:solidFill>
                      <a:prstDash val="dash"/>
                      <a:round/>
                      <a:headEnd type="none" w="med" len="med"/>
                      <a:tailEnd type="none" w="med" len="med"/>
                    </a:lnR>
                    <a:lnT w="6350" cap="flat" cmpd="sng" algn="ctr">
                      <a:solidFill>
                        <a:srgbClr val="FFFFFF"/>
                      </a:solidFill>
                      <a:prstDash val="dash"/>
                      <a:round/>
                      <a:headEnd type="none" w="med" len="med"/>
                      <a:tailEnd type="none" w="med" len="med"/>
                    </a:lnT>
                    <a:lnB w="6350" cap="flat" cmpd="sng" algn="ctr">
                      <a:solidFill>
                        <a:srgbClr val="808080"/>
                      </a:solidFill>
                      <a:prstDash val="dash"/>
                      <a:round/>
                      <a:headEnd type="none" w="med" len="med"/>
                      <a:tailEnd type="none" w="med" len="med"/>
                    </a:lnB>
                    <a:lnTlToBr w="12700" cmpd="sng">
                      <a:noFill/>
                      <a:prstDash val="solid"/>
                    </a:lnTlToBr>
                    <a:lnBlToTr w="12700" cmpd="sng">
                      <a:noFill/>
                      <a:prstDash val="solid"/>
                    </a:lnBlToTr>
                    <a:solidFill>
                      <a:srgbClr val="ED2839"/>
                    </a:solidFill>
                  </a:tcPr>
                </a:tc>
                <a:extLst>
                  <a:ext uri="{0D108BD9-81ED-4DB2-BD59-A6C34878D82A}">
                    <a16:rowId xmlns:a16="http://schemas.microsoft.com/office/drawing/2014/main" val="758227056"/>
                  </a:ext>
                </a:extLst>
              </a:tr>
              <a:tr h="188151">
                <a:tc gridSpan="4">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en-AU" sz="1100" b="0" i="0" u="none" strike="noStrike" dirty="0">
                          <a:solidFill>
                            <a:srgbClr val="757678"/>
                          </a:solidFill>
                          <a:effectLst/>
                          <a:latin typeface="Calibri" panose="020F0502020204030204" pitchFamily="34" charset="0"/>
                        </a:rPr>
                        <a:t> </a:t>
                      </a:r>
                    </a:p>
                  </a:txBody>
                  <a:tcPr marL="0" marR="0" marT="0" marB="0" anchor="ctr">
                    <a:lnL w="6350" cap="flat" cmpd="sng" algn="ctr">
                      <a:solidFill>
                        <a:srgbClr val="808080"/>
                      </a:solidFill>
                      <a:prstDash val="dash"/>
                      <a:round/>
                      <a:headEnd type="none" w="med" len="med"/>
                      <a:tailEnd type="none" w="med" len="med"/>
                    </a:lnL>
                    <a:lnR w="6350" cap="flat" cmpd="sng" algn="ctr">
                      <a:solidFill>
                        <a:srgbClr val="808080"/>
                      </a:solidFill>
                      <a:prstDash val="dash"/>
                      <a:round/>
                      <a:headEnd type="none" w="med" len="med"/>
                      <a:tailEnd type="none" w="med" len="med"/>
                    </a:lnR>
                    <a:lnT w="6350" cap="flat" cmpd="sng" algn="ctr">
                      <a:solidFill>
                        <a:srgbClr val="808080"/>
                      </a:solidFill>
                      <a:prstDash val="dash"/>
                      <a:round/>
                      <a:headEnd type="none" w="med" len="med"/>
                      <a:tailEnd type="none" w="med" len="med"/>
                    </a:lnT>
                    <a:lnB w="6350" cap="flat" cmpd="sng" algn="ctr">
                      <a:solidFill>
                        <a:srgbClr val="808080"/>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246863532"/>
                  </a:ext>
                </a:extLst>
              </a:tr>
              <a:tr h="39198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en-AU" sz="1100" b="1" i="0" u="none" strike="noStrike" dirty="0">
                          <a:solidFill>
                            <a:srgbClr val="757678"/>
                          </a:solidFill>
                          <a:effectLst/>
                          <a:latin typeface="Calibri" panose="020F0502020204030204" pitchFamily="34" charset="0"/>
                        </a:rPr>
                        <a:t>Score</a:t>
                      </a:r>
                    </a:p>
                  </a:txBody>
                  <a:tcPr marL="0" marR="0" marT="0" marB="0" anchor="ctr">
                    <a:lnL w="6350" cap="flat" cmpd="sng" algn="ctr">
                      <a:solidFill>
                        <a:srgbClr val="808080"/>
                      </a:solidFill>
                      <a:prstDash val="dash"/>
                      <a:round/>
                      <a:headEnd type="none" w="med" len="med"/>
                      <a:tailEnd type="none" w="med" len="med"/>
                    </a:lnL>
                    <a:lnR w="6350" cap="flat" cmpd="sng" algn="ctr">
                      <a:solidFill>
                        <a:srgbClr val="808080"/>
                      </a:solidFill>
                      <a:prstDash val="dash"/>
                      <a:round/>
                      <a:headEnd type="none" w="med" len="med"/>
                      <a:tailEnd type="none" w="med" len="med"/>
                    </a:lnR>
                    <a:lnT w="6350" cap="flat" cmpd="sng" algn="ctr">
                      <a:solidFill>
                        <a:srgbClr val="808080"/>
                      </a:solidFill>
                      <a:prstDash val="dash"/>
                      <a:round/>
                      <a:headEnd type="none" w="med" len="med"/>
                      <a:tailEnd type="none" w="med" len="med"/>
                    </a:lnT>
                    <a:lnB w="6350" cap="flat" cmpd="sng" algn="ctr">
                      <a:solidFill>
                        <a:srgbClr val="808080"/>
                      </a:solidFill>
                      <a:prstDash val="dash"/>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en-AU" sz="1300" b="0" i="0" u="none" strike="noStrike" dirty="0">
                          <a:solidFill>
                            <a:srgbClr val="FFFFFF"/>
                          </a:solidFill>
                          <a:effectLst/>
                          <a:latin typeface="Calibri" panose="020F0502020204030204" pitchFamily="34" charset="0"/>
                        </a:rPr>
                        <a:t>4</a:t>
                      </a:r>
                    </a:p>
                  </a:txBody>
                  <a:tcPr marL="0" marR="0" marT="0" marB="0" anchor="ctr">
                    <a:lnL w="6350" cap="flat" cmpd="sng" algn="ctr">
                      <a:solidFill>
                        <a:srgbClr val="808080"/>
                      </a:solidFill>
                      <a:prstDash val="dash"/>
                      <a:round/>
                      <a:headEnd type="none" w="med" len="med"/>
                      <a:tailEnd type="none" w="med" len="med"/>
                    </a:lnL>
                    <a:lnR w="6350" cap="flat" cmpd="sng" algn="ctr">
                      <a:solidFill>
                        <a:srgbClr val="FFFFFF"/>
                      </a:solidFill>
                      <a:prstDash val="dash"/>
                      <a:round/>
                      <a:headEnd type="none" w="med" len="med"/>
                      <a:tailEnd type="none" w="med" len="med"/>
                    </a:lnR>
                    <a:lnT w="6350" cap="flat" cmpd="sng" algn="ctr">
                      <a:solidFill>
                        <a:srgbClr val="808080"/>
                      </a:solidFill>
                      <a:prstDash val="dash"/>
                      <a:round/>
                      <a:headEnd type="none" w="med" len="med"/>
                      <a:tailEnd type="none" w="med" len="med"/>
                    </a:lnT>
                    <a:lnB w="6350" cap="flat" cmpd="sng" algn="ctr">
                      <a:solidFill>
                        <a:srgbClr val="808080"/>
                      </a:solidFill>
                      <a:prstDash val="dash"/>
                      <a:round/>
                      <a:headEnd type="none" w="med" len="med"/>
                      <a:tailEnd type="none" w="med" len="med"/>
                    </a:lnB>
                    <a:lnTlToBr w="12700" cmpd="sng">
                      <a:noFill/>
                      <a:prstDash val="solid"/>
                    </a:lnTlToBr>
                    <a:lnBlToTr w="12700" cmpd="sng">
                      <a:noFill/>
                      <a:prstDash val="solid"/>
                    </a:lnBlToTr>
                    <a:solidFill>
                      <a:srgbClr val="F87A21"/>
                    </a:solidFill>
                  </a:tcPr>
                </a:tc>
                <a:tc gridSpan="2">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en-AU" sz="1300" b="0" i="0" u="none" strike="noStrike" dirty="0">
                          <a:solidFill>
                            <a:srgbClr val="FFFFFF"/>
                          </a:solidFill>
                          <a:effectLst/>
                          <a:latin typeface="Calibri" panose="020F0502020204030204" pitchFamily="34" charset="0"/>
                        </a:rPr>
                        <a:t>7</a:t>
                      </a:r>
                    </a:p>
                  </a:txBody>
                  <a:tcPr marL="0" marR="0" marT="0" marB="0" anchor="ctr">
                    <a:lnL w="6350" cap="flat" cmpd="sng" algn="ctr">
                      <a:solidFill>
                        <a:srgbClr val="FFFFFF"/>
                      </a:solidFill>
                      <a:prstDash val="dash"/>
                      <a:round/>
                      <a:headEnd type="none" w="med" len="med"/>
                      <a:tailEnd type="none" w="med" len="med"/>
                    </a:lnL>
                    <a:lnR w="6350" cap="flat" cmpd="sng" algn="ctr">
                      <a:solidFill>
                        <a:srgbClr val="FFFFFF"/>
                      </a:solidFill>
                      <a:prstDash val="dash"/>
                      <a:round/>
                      <a:headEnd type="none" w="med" len="med"/>
                      <a:tailEnd type="none" w="med" len="med"/>
                    </a:lnR>
                    <a:lnT w="6350" cap="flat" cmpd="sng" algn="ctr">
                      <a:solidFill>
                        <a:srgbClr val="808080"/>
                      </a:solidFill>
                      <a:prstDash val="dash"/>
                      <a:round/>
                      <a:headEnd type="none" w="med" len="med"/>
                      <a:tailEnd type="none" w="med" len="med"/>
                    </a:lnT>
                    <a:lnB w="6350" cap="flat" cmpd="sng" algn="ctr">
                      <a:solidFill>
                        <a:srgbClr val="808080"/>
                      </a:solidFill>
                      <a:prstDash val="dash"/>
                      <a:round/>
                      <a:headEnd type="none" w="med" len="med"/>
                      <a:tailEnd type="none" w="med" len="med"/>
                    </a:lnB>
                    <a:lnTlToBr w="12700" cmpd="sng">
                      <a:noFill/>
                      <a:prstDash val="solid"/>
                    </a:lnTlToBr>
                    <a:lnBlToTr w="12700" cmpd="sng">
                      <a:noFill/>
                      <a:prstDash val="solid"/>
                    </a:lnBlToTr>
                    <a:solidFill>
                      <a:srgbClr val="ED2839"/>
                    </a:solidFill>
                  </a:tcPr>
                </a:tc>
                <a:tc hMerge="1">
                  <a:txBody>
                    <a:bodyPr/>
                    <a:lstStyle/>
                    <a:p>
                      <a:endParaRPr lang="en-AU"/>
                    </a:p>
                  </a:txBody>
                  <a:tcPr/>
                </a:tc>
                <a:extLst>
                  <a:ext uri="{0D108BD9-81ED-4DB2-BD59-A6C34878D82A}">
                    <a16:rowId xmlns:a16="http://schemas.microsoft.com/office/drawing/2014/main" val="635133715"/>
                  </a:ext>
                </a:extLst>
              </a:tr>
              <a:tr h="284404">
                <a:tc gridSpan="4">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AU" sz="16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808080"/>
                      </a:solidFill>
                      <a:prstDash val="dash"/>
                      <a:round/>
                      <a:headEnd type="none" w="med" len="med"/>
                      <a:tailEnd type="none" w="med" len="med"/>
                    </a:lnL>
                    <a:lnR w="6350" cap="flat" cmpd="sng" algn="ctr">
                      <a:solidFill>
                        <a:srgbClr val="808080"/>
                      </a:solidFill>
                      <a:prstDash val="dash"/>
                      <a:round/>
                      <a:headEnd type="none" w="med" len="med"/>
                      <a:tailEnd type="none" w="med" len="med"/>
                    </a:lnR>
                    <a:lnT w="6350" cap="flat" cmpd="sng" algn="ctr">
                      <a:solidFill>
                        <a:srgbClr val="808080"/>
                      </a:solidFill>
                      <a:prstDash val="dash"/>
                      <a:round/>
                      <a:headEnd type="none" w="med" len="med"/>
                      <a:tailEnd type="none" w="med" len="med"/>
                    </a:lnT>
                    <a:lnB w="6350" cap="flat" cmpd="sng" algn="ctr">
                      <a:solidFill>
                        <a:srgbClr val="808080"/>
                      </a:solidFill>
                      <a:prstDash val="dash"/>
                      <a:round/>
                      <a:headEnd type="none" w="med" len="med"/>
                      <a:tailEnd type="none" w="med" len="med"/>
                    </a:lnB>
                    <a:lnTlToBr w="12700" cmpd="sng">
                      <a:noFill/>
                      <a:prstDash val="solid"/>
                    </a:lnTlToBr>
                    <a:lnBlToTr w="12700" cmpd="sng">
                      <a:noFill/>
                      <a:prstDash val="solid"/>
                    </a:lnBlToTr>
                    <a:no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3168663"/>
                  </a:ext>
                </a:extLst>
              </a:tr>
              <a:tr h="705568">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rtl="0" fontAlgn="ctr"/>
                      <a:r>
                        <a:rPr lang="en-AU" sz="1100" b="1" i="0" u="none" strike="noStrike" dirty="0">
                          <a:solidFill>
                            <a:srgbClr val="757678"/>
                          </a:solidFill>
                          <a:effectLst/>
                          <a:latin typeface="Calibri" panose="020F0502020204030204" pitchFamily="34" charset="0"/>
                        </a:rPr>
                        <a:t>Total Score</a:t>
                      </a:r>
                    </a:p>
                  </a:txBody>
                  <a:tcPr marL="0" marR="0" marT="0" marB="0" anchor="ctr">
                    <a:lnL w="6350" cap="flat" cmpd="sng" algn="ctr">
                      <a:solidFill>
                        <a:srgbClr val="808080"/>
                      </a:solidFill>
                      <a:prstDash val="dash"/>
                      <a:round/>
                      <a:headEnd type="none" w="med" len="med"/>
                      <a:tailEnd type="none" w="med" len="med"/>
                    </a:lnL>
                    <a:lnR w="6350" cap="flat" cmpd="sng" algn="ctr">
                      <a:solidFill>
                        <a:srgbClr val="808080"/>
                      </a:solidFill>
                      <a:prstDash val="dash"/>
                      <a:round/>
                      <a:headEnd type="none" w="med" len="med"/>
                      <a:tailEnd type="none" w="med" len="med"/>
                    </a:lnR>
                    <a:lnT w="6350" cap="flat" cmpd="sng" algn="ctr">
                      <a:solidFill>
                        <a:srgbClr val="808080"/>
                      </a:solidFill>
                      <a:prstDash val="dash"/>
                      <a:round/>
                      <a:headEnd type="none" w="med" len="med"/>
                      <a:tailEnd type="none" w="med" len="med"/>
                    </a:lnT>
                    <a:lnB w="6350" cap="flat" cmpd="sng" algn="ctr">
                      <a:solidFill>
                        <a:srgbClr val="808080"/>
                      </a:solidFill>
                      <a:prstDash val="dash"/>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AU" sz="1600" b="1" i="0" u="none" strike="noStrike" dirty="0">
                          <a:solidFill>
                            <a:srgbClr val="FFFFFF"/>
                          </a:solidFill>
                          <a:effectLst/>
                          <a:latin typeface="Calibri" panose="020F0502020204030204" pitchFamily="34" charset="0"/>
                        </a:rPr>
                        <a:t>11</a:t>
                      </a:r>
                    </a:p>
                  </a:txBody>
                  <a:tcPr marL="0" marR="0" marT="0" marB="0" anchor="ctr">
                    <a:lnL w="6350" cap="flat" cmpd="sng" algn="ctr">
                      <a:solidFill>
                        <a:srgbClr val="808080"/>
                      </a:solidFill>
                      <a:prstDash val="dash"/>
                      <a:round/>
                      <a:headEnd type="none" w="med" len="med"/>
                      <a:tailEnd type="none" w="med" len="med"/>
                    </a:lnL>
                    <a:lnR w="6350" cap="flat" cmpd="sng" algn="ctr">
                      <a:solidFill>
                        <a:srgbClr val="808080"/>
                      </a:solidFill>
                      <a:prstDash val="dash"/>
                      <a:round/>
                      <a:headEnd type="none" w="med" len="med"/>
                      <a:tailEnd type="none" w="med" len="med"/>
                    </a:lnR>
                    <a:lnT w="6350" cap="flat" cmpd="sng" algn="ctr">
                      <a:solidFill>
                        <a:srgbClr val="808080"/>
                      </a:solidFill>
                      <a:prstDash val="dash"/>
                      <a:round/>
                      <a:headEnd type="none" w="med" len="med"/>
                      <a:tailEnd type="none" w="med" len="med"/>
                    </a:lnT>
                    <a:lnB w="6350" cap="flat" cmpd="sng" algn="ctr">
                      <a:solidFill>
                        <a:srgbClr val="808080"/>
                      </a:solidFill>
                      <a:prstDash val="dash"/>
                      <a:round/>
                      <a:headEnd type="none" w="med" len="med"/>
                      <a:tailEnd type="none" w="med" len="med"/>
                    </a:lnB>
                    <a:lnTlToBr w="12700" cmpd="sng">
                      <a:noFill/>
                      <a:prstDash val="solid"/>
                    </a:lnTlToBr>
                    <a:lnBlToTr w="12700" cmpd="sng">
                      <a:noFill/>
                      <a:prstDash val="solid"/>
                    </a:lnBlToTr>
                    <a:solidFill>
                      <a:srgbClr val="EF3934"/>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808000929"/>
                  </a:ext>
                </a:extLst>
              </a:tr>
            </a:tbl>
          </a:graphicData>
        </a:graphic>
      </p:graphicFrame>
      <p:pic>
        <p:nvPicPr>
          <p:cNvPr id="5" name="Picture 4">
            <a:extLst>
              <a:ext uri="{FF2B5EF4-FFF2-40B4-BE49-F238E27FC236}">
                <a16:creationId xmlns:a16="http://schemas.microsoft.com/office/drawing/2014/main" id="{29D9A295-F5CB-4AE4-974E-4FACCD11B178}"/>
              </a:ext>
            </a:extLst>
          </p:cNvPr>
          <p:cNvPicPr>
            <a:picLocks noChangeAspect="1"/>
          </p:cNvPicPr>
          <p:nvPr/>
        </p:nvPicPr>
        <p:blipFill>
          <a:blip r:embed="rId2"/>
          <a:stretch>
            <a:fillRect/>
          </a:stretch>
        </p:blipFill>
        <p:spPr>
          <a:xfrm>
            <a:off x="680244" y="1393814"/>
            <a:ext cx="5381245" cy="5017805"/>
          </a:xfrm>
          <a:prstGeom prst="rect">
            <a:avLst/>
          </a:prstGeom>
        </p:spPr>
      </p:pic>
      <p:pic>
        <p:nvPicPr>
          <p:cNvPr id="7" name="Content Placeholder 10" descr="A picture containing screenshot&#10;&#10;Description generated with high confidence">
            <a:extLst>
              <a:ext uri="{FF2B5EF4-FFF2-40B4-BE49-F238E27FC236}">
                <a16:creationId xmlns:a16="http://schemas.microsoft.com/office/drawing/2014/main" id="{7F0CF99B-D908-4356-BC50-23AB49394FF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00936" y="377573"/>
            <a:ext cx="2169258" cy="677290"/>
          </a:xfrm>
          <a:prstGeom prst="rect">
            <a:avLst/>
          </a:prstGeom>
        </p:spPr>
      </p:pic>
    </p:spTree>
    <p:extLst>
      <p:ext uri="{BB962C8B-B14F-4D97-AF65-F5344CB8AC3E}">
        <p14:creationId xmlns:p14="http://schemas.microsoft.com/office/powerpoint/2010/main" val="1794934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7D9035-FABC-4260-8A07-E58D0EB6F115}"/>
              </a:ext>
            </a:extLst>
          </p:cNvPr>
          <p:cNvSpPr/>
          <p:nvPr/>
        </p:nvSpPr>
        <p:spPr>
          <a:xfrm>
            <a:off x="381000" y="304800"/>
            <a:ext cx="11391900" cy="619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D97E257-F7F9-4463-948C-4031FBF5A7B5}"/>
              </a:ext>
            </a:extLst>
          </p:cNvPr>
          <p:cNvSpPr>
            <a:spLocks noGrp="1"/>
          </p:cNvSpPr>
          <p:nvPr>
            <p:ph type="title"/>
          </p:nvPr>
        </p:nvSpPr>
        <p:spPr/>
        <p:txBody>
          <a:bodyPr/>
          <a:lstStyle/>
          <a:p>
            <a:r>
              <a:rPr lang="en-US" dirty="0"/>
              <a:t>SHIP Project Overview</a:t>
            </a:r>
          </a:p>
        </p:txBody>
      </p:sp>
      <p:pic>
        <p:nvPicPr>
          <p:cNvPr id="3" name="Content Placeholder 2">
            <a:extLst>
              <a:ext uri="{FF2B5EF4-FFF2-40B4-BE49-F238E27FC236}">
                <a16:creationId xmlns:a16="http://schemas.microsoft.com/office/drawing/2014/main" id="{A307A19C-550C-4DA9-A162-F4DDE4D2EF4E}"/>
              </a:ext>
            </a:extLst>
          </p:cNvPr>
          <p:cNvPicPr>
            <a:picLocks noGrp="1" noChangeAspect="1"/>
          </p:cNvPicPr>
          <p:nvPr>
            <p:ph idx="1"/>
          </p:nvPr>
        </p:nvPicPr>
        <p:blipFill rotWithShape="1">
          <a:blip r:embed="rId2"/>
          <a:srcRect l="9703" t="4820" r="11291" b="3922"/>
          <a:stretch/>
        </p:blipFill>
        <p:spPr>
          <a:xfrm>
            <a:off x="4990056" y="1299411"/>
            <a:ext cx="6455024" cy="42832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 Placeholder 4">
            <a:extLst>
              <a:ext uri="{FF2B5EF4-FFF2-40B4-BE49-F238E27FC236}">
                <a16:creationId xmlns:a16="http://schemas.microsoft.com/office/drawing/2014/main" id="{4782A7CB-9116-4FA1-8697-9972472A5B52}"/>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20 ViSafe Assessments</a:t>
            </a:r>
          </a:p>
          <a:p>
            <a:pPr marL="285750" indent="-285750">
              <a:buFont typeface="Arial" panose="020B0604020202020204" pitchFamily="34" charset="0"/>
              <a:buChar char="•"/>
            </a:pPr>
            <a:r>
              <a:rPr lang="en-US" dirty="0"/>
              <a:t>15 Month Duration from Start to Finish</a:t>
            </a:r>
          </a:p>
          <a:p>
            <a:pPr marL="285750" indent="-285750">
              <a:buFont typeface="Arial" panose="020B0604020202020204" pitchFamily="34" charset="0"/>
              <a:buChar char="•"/>
            </a:pPr>
            <a:r>
              <a:rPr lang="en-US" dirty="0"/>
              <a:t>Professionals Involved: </a:t>
            </a:r>
          </a:p>
          <a:p>
            <a:pPr marL="742950" lvl="1" indent="-285750">
              <a:buFont typeface="Arial" panose="020B0604020202020204" pitchFamily="34" charset="0"/>
              <a:buChar char="•"/>
            </a:pPr>
            <a:r>
              <a:rPr lang="en-US" dirty="0"/>
              <a:t>17 different loggers</a:t>
            </a:r>
          </a:p>
          <a:p>
            <a:pPr marL="742950" lvl="1" indent="-285750">
              <a:buFont typeface="Arial" panose="020B0604020202020204" pitchFamily="34" charset="0"/>
              <a:buChar char="•"/>
            </a:pPr>
            <a:r>
              <a:rPr lang="en-US" dirty="0"/>
              <a:t>3 Physical Therapists</a:t>
            </a:r>
          </a:p>
          <a:p>
            <a:pPr marL="742950" lvl="1" indent="-285750">
              <a:buFont typeface="Arial" panose="020B0604020202020204" pitchFamily="34" charset="0"/>
              <a:buChar char="•"/>
            </a:pPr>
            <a:r>
              <a:rPr lang="en-US" dirty="0"/>
              <a:t>1 Professional Ergonomist</a:t>
            </a:r>
          </a:p>
          <a:p>
            <a:pPr marL="742950" lvl="1" indent="-285750">
              <a:buFont typeface="Arial" panose="020B0604020202020204" pitchFamily="34" charset="0"/>
              <a:buChar char="•"/>
            </a:pPr>
            <a:r>
              <a:rPr lang="en-US" dirty="0"/>
              <a:t>A team of data analysts</a:t>
            </a:r>
          </a:p>
          <a:p>
            <a:endParaRPr lang="en-US" dirty="0"/>
          </a:p>
        </p:txBody>
      </p:sp>
      <p:pic>
        <p:nvPicPr>
          <p:cNvPr id="7" name="Content Placeholder 10" descr="A picture containing screenshot&#10;&#10;Description generated with high confidence">
            <a:extLst>
              <a:ext uri="{FF2B5EF4-FFF2-40B4-BE49-F238E27FC236}">
                <a16:creationId xmlns:a16="http://schemas.microsoft.com/office/drawing/2014/main" id="{0A2C1F7A-7E54-4426-9D0C-9FF8E430A1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6305" y="5977510"/>
            <a:ext cx="2169258" cy="677290"/>
          </a:xfrm>
          <a:prstGeom prst="rect">
            <a:avLst/>
          </a:prstGeom>
        </p:spPr>
      </p:pic>
    </p:spTree>
    <p:extLst>
      <p:ext uri="{BB962C8B-B14F-4D97-AF65-F5344CB8AC3E}">
        <p14:creationId xmlns:p14="http://schemas.microsoft.com/office/powerpoint/2010/main" val="3802974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636134-1FAD-4B29-BCD1-83F06799708C}"/>
              </a:ext>
            </a:extLst>
          </p:cNvPr>
          <p:cNvSpPr/>
          <p:nvPr/>
        </p:nvSpPr>
        <p:spPr>
          <a:xfrm>
            <a:off x="381000" y="304800"/>
            <a:ext cx="11391900" cy="619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1220B312-6EF1-4C90-A119-A4221A7B047D}"/>
              </a:ext>
            </a:extLst>
          </p:cNvPr>
          <p:cNvSpPr>
            <a:spLocks noGrp="1"/>
          </p:cNvSpPr>
          <p:nvPr>
            <p:ph type="title"/>
          </p:nvPr>
        </p:nvSpPr>
        <p:spPr/>
        <p:txBody>
          <a:bodyPr/>
          <a:lstStyle/>
          <a:p>
            <a:r>
              <a:rPr lang="en-US" dirty="0"/>
              <a:t>Process Outline</a:t>
            </a:r>
          </a:p>
        </p:txBody>
      </p:sp>
      <p:graphicFrame>
        <p:nvGraphicFramePr>
          <p:cNvPr id="7" name="Content Placeholder 6">
            <a:extLst>
              <a:ext uri="{FF2B5EF4-FFF2-40B4-BE49-F238E27FC236}">
                <a16:creationId xmlns:a16="http://schemas.microsoft.com/office/drawing/2014/main" id="{5D7695EA-9568-4FE1-B02B-D8F18F3E315D}"/>
              </a:ext>
            </a:extLst>
          </p:cNvPr>
          <p:cNvGraphicFramePr>
            <a:graphicFrameLocks noGrp="1"/>
          </p:cNvGraphicFramePr>
          <p:nvPr>
            <p:ph idx="1"/>
            <p:extLst/>
          </p:nvPr>
        </p:nvGraphicFramePr>
        <p:xfrm>
          <a:off x="381000" y="1528011"/>
          <a:ext cx="11391900" cy="49957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Content Placeholder 10" descr="A picture containing screenshot&#10;&#10;Description generated with high confidence">
            <a:extLst>
              <a:ext uri="{FF2B5EF4-FFF2-40B4-BE49-F238E27FC236}">
                <a16:creationId xmlns:a16="http://schemas.microsoft.com/office/drawing/2014/main" id="{0B4776AA-9B6A-4B53-9763-7028DF8059F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6305" y="5977510"/>
            <a:ext cx="2169258" cy="677290"/>
          </a:xfrm>
          <a:prstGeom prst="rect">
            <a:avLst/>
          </a:prstGeom>
        </p:spPr>
      </p:pic>
    </p:spTree>
    <p:extLst>
      <p:ext uri="{BB962C8B-B14F-4D97-AF65-F5344CB8AC3E}">
        <p14:creationId xmlns:p14="http://schemas.microsoft.com/office/powerpoint/2010/main" val="751753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494</Words>
  <Application>Microsoft Office PowerPoint</Application>
  <PresentationFormat>Widescreen</PresentationFormat>
  <Paragraphs>155</Paragraphs>
  <Slides>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Gotham Book</vt:lpstr>
      <vt:lpstr>Helvetica</vt:lpstr>
      <vt:lpstr>Office Theme</vt:lpstr>
      <vt:lpstr>Assessment tool for complex movement</vt:lpstr>
      <vt:lpstr>Risk Matrix</vt:lpstr>
      <vt:lpstr>PowerPoint Presentation</vt:lpstr>
      <vt:lpstr>ViSafe Scoring Example</vt:lpstr>
      <vt:lpstr>SHIP Project Overview</vt:lpstr>
      <vt:lpstr>Process 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tool for complex movement</dc:title>
  <dc:creator>Mindy Patee</dc:creator>
  <cp:lastModifiedBy>Sortor, Katherine (LNI)</cp:lastModifiedBy>
  <cp:revision>1</cp:revision>
  <dcterms:created xsi:type="dcterms:W3CDTF">2018-01-16T22:50:59Z</dcterms:created>
  <dcterms:modified xsi:type="dcterms:W3CDTF">2018-01-26T16:38:39Z</dcterms:modified>
</cp:coreProperties>
</file>